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1"/>
  </p:notesMasterIdLst>
  <p:handoutMasterIdLst>
    <p:handoutMasterId r:id="rId22"/>
  </p:handoutMasterIdLst>
  <p:sldIdLst>
    <p:sldId id="311" r:id="rId3"/>
    <p:sldId id="261" r:id="rId4"/>
    <p:sldId id="258" r:id="rId5"/>
    <p:sldId id="314" r:id="rId6"/>
    <p:sldId id="315" r:id="rId7"/>
    <p:sldId id="316" r:id="rId8"/>
    <p:sldId id="292" r:id="rId9"/>
    <p:sldId id="260" r:id="rId10"/>
    <p:sldId id="264" r:id="rId11"/>
    <p:sldId id="293" r:id="rId12"/>
    <p:sldId id="266" r:id="rId13"/>
    <p:sldId id="279" r:id="rId14"/>
    <p:sldId id="290" r:id="rId15"/>
    <p:sldId id="309" r:id="rId16"/>
    <p:sldId id="310" r:id="rId17"/>
    <p:sldId id="317" r:id="rId18"/>
    <p:sldId id="318" r:id="rId19"/>
    <p:sldId id="319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2">
          <p15:clr>
            <a:srgbClr val="A4A3A4"/>
          </p15:clr>
        </p15:guide>
        <p15:guide id="2" pos="3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8017"/>
    <a:srgbClr val="AF89F3"/>
    <a:srgbClr val="FFBE02"/>
    <a:srgbClr val="925FEF"/>
    <a:srgbClr val="E38056"/>
    <a:srgbClr val="96D6B4"/>
    <a:srgbClr val="BBD696"/>
    <a:srgbClr val="BBD66B"/>
    <a:srgbClr val="E68C82"/>
    <a:srgbClr val="82B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43" y="144"/>
      </p:cViewPr>
      <p:guideLst>
        <p:guide orient="horz" pos="2242"/>
        <p:guide pos="387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C1A6E-08C4-4437-A33A-443B151A221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C1A6E-08C4-4437-A33A-443B151A221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C1A6E-08C4-4437-A33A-443B151A221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charset="-122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2019/1/24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65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65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65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65"/>
            </a:lvl2pPr>
            <a:lvl3pPr marL="914400" indent="0">
              <a:buNone/>
              <a:defRPr sz="1200"/>
            </a:lvl3pPr>
            <a:lvl4pPr marL="1371600" indent="0">
              <a:buNone/>
              <a:defRPr sz="1065"/>
            </a:lvl4pPr>
            <a:lvl5pPr marL="1828800" indent="0">
              <a:buNone/>
              <a:defRPr sz="1065"/>
            </a:lvl5pPr>
            <a:lvl6pPr marL="2286000" indent="0">
              <a:buNone/>
              <a:defRPr sz="1065"/>
            </a:lvl6pPr>
            <a:lvl7pPr marL="2743200" indent="0">
              <a:buNone/>
              <a:defRPr sz="1065"/>
            </a:lvl7pPr>
            <a:lvl8pPr marL="3200400" indent="0">
              <a:buNone/>
              <a:defRPr sz="1065"/>
            </a:lvl8pPr>
            <a:lvl9pPr marL="3657600" indent="0">
              <a:buNone/>
              <a:defRPr sz="106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65"/>
            </a:lvl2pPr>
            <a:lvl3pPr marL="914400" indent="0">
              <a:buNone/>
              <a:defRPr sz="1200"/>
            </a:lvl3pPr>
            <a:lvl4pPr marL="1371600" indent="0">
              <a:buNone/>
              <a:defRPr sz="1065"/>
            </a:lvl4pPr>
            <a:lvl5pPr marL="1828800" indent="0">
              <a:buNone/>
              <a:defRPr sz="1065"/>
            </a:lvl5pPr>
            <a:lvl6pPr marL="2286000" indent="0">
              <a:buNone/>
              <a:defRPr sz="1065"/>
            </a:lvl6pPr>
            <a:lvl7pPr marL="2743200" indent="0">
              <a:buNone/>
              <a:defRPr sz="1065"/>
            </a:lvl7pPr>
            <a:lvl8pPr marL="3200400" indent="0">
              <a:buNone/>
              <a:defRPr sz="1065"/>
            </a:lvl8pPr>
            <a:lvl9pPr marL="3657600" indent="0">
              <a:buNone/>
              <a:defRPr sz="106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2019/1/24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2019/1/24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1D6CE-2CAE-405F-8A95-1E7C950E7DF3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0FA27-46BA-48E6-81DD-B0C36AC82C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jpeg"/><Relationship Id="rId7" Type="http://schemas.openxmlformats.org/officeDocument/2006/relationships/image" Target="../media/image19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80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/>
          <p:cNvSpPr txBox="1"/>
          <p:nvPr/>
        </p:nvSpPr>
        <p:spPr>
          <a:xfrm>
            <a:off x="8922823" y="5716641"/>
            <a:ext cx="2776119" cy="934956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665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by—24</a:t>
            </a:r>
            <a:r>
              <a:rPr lang="zh-CN" altLang="en-US" sz="2665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组</a:t>
            </a:r>
            <a:endParaRPr lang="en-US" sz="2665" b="1" dirty="0">
              <a:solidFill>
                <a:schemeClr val="bg1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26" name="Freeform 263"/>
          <p:cNvSpPr>
            <a:spLocks noEditPoints="1"/>
          </p:cNvSpPr>
          <p:nvPr/>
        </p:nvSpPr>
        <p:spPr bwMode="auto">
          <a:xfrm>
            <a:off x="4522180" y="1551095"/>
            <a:ext cx="2867527" cy="2810551"/>
          </a:xfrm>
          <a:custGeom>
            <a:avLst/>
            <a:gdLst>
              <a:gd name="T0" fmla="*/ 962 w 1007"/>
              <a:gd name="T1" fmla="*/ 539 h 1017"/>
              <a:gd name="T2" fmla="*/ 793 w 1007"/>
              <a:gd name="T3" fmla="*/ 931 h 1017"/>
              <a:gd name="T4" fmla="*/ 695 w 1007"/>
              <a:gd name="T5" fmla="*/ 436 h 1017"/>
              <a:gd name="T6" fmla="*/ 885 w 1007"/>
              <a:gd name="T7" fmla="*/ 424 h 1017"/>
              <a:gd name="T8" fmla="*/ 864 w 1007"/>
              <a:gd name="T9" fmla="*/ 412 h 1017"/>
              <a:gd name="T10" fmla="*/ 779 w 1007"/>
              <a:gd name="T11" fmla="*/ 390 h 1017"/>
              <a:gd name="T12" fmla="*/ 802 w 1007"/>
              <a:gd name="T13" fmla="*/ 255 h 1017"/>
              <a:gd name="T14" fmla="*/ 855 w 1007"/>
              <a:gd name="T15" fmla="*/ 135 h 1017"/>
              <a:gd name="T16" fmla="*/ 770 w 1007"/>
              <a:gd name="T17" fmla="*/ 136 h 1017"/>
              <a:gd name="T18" fmla="*/ 695 w 1007"/>
              <a:gd name="T19" fmla="*/ 34 h 1017"/>
              <a:gd name="T20" fmla="*/ 962 w 1007"/>
              <a:gd name="T21" fmla="*/ 539 h 1017"/>
              <a:gd name="T22" fmla="*/ 693 w 1007"/>
              <a:gd name="T23" fmla="*/ 407 h 1017"/>
              <a:gd name="T24" fmla="*/ 695 w 1007"/>
              <a:gd name="T25" fmla="*/ 280 h 1017"/>
              <a:gd name="T26" fmla="*/ 686 w 1007"/>
              <a:gd name="T27" fmla="*/ 986 h 1017"/>
              <a:gd name="T28" fmla="*/ 677 w 1007"/>
              <a:gd name="T29" fmla="*/ 417 h 1017"/>
              <a:gd name="T30" fmla="*/ 683 w 1007"/>
              <a:gd name="T31" fmla="*/ 246 h 1017"/>
              <a:gd name="T32" fmla="*/ 671 w 1007"/>
              <a:gd name="T33" fmla="*/ 301 h 1017"/>
              <a:gd name="T34" fmla="*/ 621 w 1007"/>
              <a:gd name="T35" fmla="*/ 1005 h 1017"/>
              <a:gd name="T36" fmla="*/ 649 w 1007"/>
              <a:gd name="T37" fmla="*/ 376 h 1017"/>
              <a:gd name="T38" fmla="*/ 621 w 1007"/>
              <a:gd name="T39" fmla="*/ 12 h 1017"/>
              <a:gd name="T40" fmla="*/ 621 w 1007"/>
              <a:gd name="T41" fmla="*/ 373 h 1017"/>
              <a:gd name="T42" fmla="*/ 606 w 1007"/>
              <a:gd name="T43" fmla="*/ 479 h 1017"/>
              <a:gd name="T44" fmla="*/ 621 w 1007"/>
              <a:gd name="T45" fmla="*/ 255 h 1017"/>
              <a:gd name="T46" fmla="*/ 562 w 1007"/>
              <a:gd name="T47" fmla="*/ 164 h 1017"/>
              <a:gd name="T48" fmla="*/ 553 w 1007"/>
              <a:gd name="T49" fmla="*/ 1015 h 1017"/>
              <a:gd name="T50" fmla="*/ 560 w 1007"/>
              <a:gd name="T51" fmla="*/ 462 h 1017"/>
              <a:gd name="T52" fmla="*/ 553 w 1007"/>
              <a:gd name="T53" fmla="*/ 2 h 1017"/>
              <a:gd name="T54" fmla="*/ 553 w 1007"/>
              <a:gd name="T55" fmla="*/ 608 h 1017"/>
              <a:gd name="T56" fmla="*/ 538 w 1007"/>
              <a:gd name="T57" fmla="*/ 171 h 1017"/>
              <a:gd name="T58" fmla="*/ 553 w 1007"/>
              <a:gd name="T59" fmla="*/ 2 h 1017"/>
              <a:gd name="T60" fmla="*/ 321 w 1007"/>
              <a:gd name="T61" fmla="*/ 941 h 1017"/>
              <a:gd name="T62" fmla="*/ 537 w 1007"/>
              <a:gd name="T63" fmla="*/ 468 h 1017"/>
              <a:gd name="T64" fmla="*/ 497 w 1007"/>
              <a:gd name="T65" fmla="*/ 28 h 1017"/>
              <a:gd name="T66" fmla="*/ 305 w 1007"/>
              <a:gd name="T67" fmla="*/ 85 h 1017"/>
              <a:gd name="T68" fmla="*/ 267 w 1007"/>
              <a:gd name="T69" fmla="*/ 679 h 1017"/>
              <a:gd name="T70" fmla="*/ 256 w 1007"/>
              <a:gd name="T71" fmla="*/ 67 h 1017"/>
              <a:gd name="T72" fmla="*/ 213 w 1007"/>
              <a:gd name="T73" fmla="*/ 314 h 1017"/>
              <a:gd name="T74" fmla="*/ 213 w 1007"/>
              <a:gd name="T75" fmla="*/ 354 h 1017"/>
              <a:gd name="T76" fmla="*/ 197 w 1007"/>
              <a:gd name="T77" fmla="*/ 376 h 1017"/>
              <a:gd name="T78" fmla="*/ 213 w 1007"/>
              <a:gd name="T79" fmla="*/ 95 h 1017"/>
              <a:gd name="T80" fmla="*/ 213 w 1007"/>
              <a:gd name="T81" fmla="*/ 138 h 1017"/>
              <a:gd name="T82" fmla="*/ 195 w 1007"/>
              <a:gd name="T83" fmla="*/ 364 h 1017"/>
              <a:gd name="T84" fmla="*/ 153 w 1007"/>
              <a:gd name="T85" fmla="*/ 648 h 1017"/>
              <a:gd name="T86" fmla="*/ 197 w 1007"/>
              <a:gd name="T87" fmla="*/ 180 h 1017"/>
              <a:gd name="T88" fmla="*/ 176 w 1007"/>
              <a:gd name="T89" fmla="*/ 317 h 1017"/>
              <a:gd name="T90" fmla="*/ 153 w 1007"/>
              <a:gd name="T91" fmla="*/ 391 h 1017"/>
              <a:gd name="T92" fmla="*/ 116 w 1007"/>
              <a:gd name="T93" fmla="*/ 574 h 1017"/>
              <a:gd name="T94" fmla="*/ 103 w 1007"/>
              <a:gd name="T95" fmla="*/ 815 h 1017"/>
              <a:gd name="T96" fmla="*/ 103 w 1007"/>
              <a:gd name="T97" fmla="*/ 241 h 1017"/>
              <a:gd name="T98" fmla="*/ 102 w 1007"/>
              <a:gd name="T99" fmla="*/ 527 h 1017"/>
              <a:gd name="T100" fmla="*/ 79 w 1007"/>
              <a:gd name="T101" fmla="*/ 653 h 1017"/>
              <a:gd name="T102" fmla="*/ 103 w 1007"/>
              <a:gd name="T103" fmla="*/ 241 h 1017"/>
              <a:gd name="T104" fmla="*/ 103 w 1007"/>
              <a:gd name="T105" fmla="*/ 814 h 1017"/>
              <a:gd name="T106" fmla="*/ 79 w 1007"/>
              <a:gd name="T107" fmla="*/ 522 h 1017"/>
              <a:gd name="T108" fmla="*/ 79 w 1007"/>
              <a:gd name="T109" fmla="*/ 236 h 1017"/>
              <a:gd name="T110" fmla="*/ 0 w 1007"/>
              <a:gd name="T111" fmla="*/ 508 h 1017"/>
              <a:gd name="T112" fmla="*/ 0 w 1007"/>
              <a:gd name="T113" fmla="*/ 499 h 1017"/>
              <a:gd name="T114" fmla="*/ 31 w 1007"/>
              <a:gd name="T115" fmla="*/ 629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7" h="1017">
                <a:moveTo>
                  <a:pt x="962" y="391"/>
                </a:moveTo>
                <a:cubicBezTo>
                  <a:pt x="969" y="393"/>
                  <a:pt x="976" y="394"/>
                  <a:pt x="983" y="394"/>
                </a:cubicBezTo>
                <a:cubicBezTo>
                  <a:pt x="997" y="393"/>
                  <a:pt x="992" y="379"/>
                  <a:pt x="978" y="372"/>
                </a:cubicBezTo>
                <a:cubicBezTo>
                  <a:pt x="963" y="364"/>
                  <a:pt x="961" y="352"/>
                  <a:pt x="967" y="345"/>
                </a:cubicBezTo>
                <a:cubicBezTo>
                  <a:pt x="973" y="340"/>
                  <a:pt x="971" y="334"/>
                  <a:pt x="962" y="337"/>
                </a:cubicBezTo>
                <a:cubicBezTo>
                  <a:pt x="962" y="391"/>
                  <a:pt x="962" y="391"/>
                  <a:pt x="962" y="391"/>
                </a:cubicBezTo>
                <a:close/>
                <a:moveTo>
                  <a:pt x="962" y="578"/>
                </a:moveTo>
                <a:cubicBezTo>
                  <a:pt x="962" y="539"/>
                  <a:pt x="962" y="539"/>
                  <a:pt x="962" y="539"/>
                </a:cubicBezTo>
                <a:cubicBezTo>
                  <a:pt x="962" y="539"/>
                  <a:pt x="962" y="539"/>
                  <a:pt x="962" y="539"/>
                </a:cubicBezTo>
                <a:cubicBezTo>
                  <a:pt x="971" y="562"/>
                  <a:pt x="994" y="590"/>
                  <a:pt x="1007" y="616"/>
                </a:cubicBezTo>
                <a:cubicBezTo>
                  <a:pt x="1005" y="622"/>
                  <a:pt x="1004" y="629"/>
                  <a:pt x="1002" y="635"/>
                </a:cubicBezTo>
                <a:cubicBezTo>
                  <a:pt x="998" y="632"/>
                  <a:pt x="994" y="629"/>
                  <a:pt x="991" y="625"/>
                </a:cubicBezTo>
                <a:cubicBezTo>
                  <a:pt x="979" y="613"/>
                  <a:pt x="970" y="594"/>
                  <a:pt x="962" y="578"/>
                </a:cubicBezTo>
                <a:close/>
                <a:moveTo>
                  <a:pt x="695" y="983"/>
                </a:moveTo>
                <a:cubicBezTo>
                  <a:pt x="696" y="982"/>
                  <a:pt x="696" y="982"/>
                  <a:pt x="696" y="982"/>
                </a:cubicBezTo>
                <a:cubicBezTo>
                  <a:pt x="711" y="976"/>
                  <a:pt x="726" y="969"/>
                  <a:pt x="741" y="962"/>
                </a:cubicBezTo>
                <a:cubicBezTo>
                  <a:pt x="748" y="958"/>
                  <a:pt x="755" y="954"/>
                  <a:pt x="762" y="950"/>
                </a:cubicBezTo>
                <a:cubicBezTo>
                  <a:pt x="773" y="944"/>
                  <a:pt x="783" y="937"/>
                  <a:pt x="793" y="931"/>
                </a:cubicBezTo>
                <a:cubicBezTo>
                  <a:pt x="790" y="919"/>
                  <a:pt x="792" y="909"/>
                  <a:pt x="784" y="897"/>
                </a:cubicBezTo>
                <a:cubicBezTo>
                  <a:pt x="772" y="880"/>
                  <a:pt x="761" y="850"/>
                  <a:pt x="772" y="835"/>
                </a:cubicBezTo>
                <a:cubicBezTo>
                  <a:pt x="784" y="819"/>
                  <a:pt x="789" y="807"/>
                  <a:pt x="779" y="803"/>
                </a:cubicBezTo>
                <a:cubicBezTo>
                  <a:pt x="768" y="799"/>
                  <a:pt x="784" y="781"/>
                  <a:pt x="770" y="772"/>
                </a:cubicBezTo>
                <a:cubicBezTo>
                  <a:pt x="755" y="763"/>
                  <a:pt x="746" y="738"/>
                  <a:pt x="751" y="726"/>
                </a:cubicBezTo>
                <a:cubicBezTo>
                  <a:pt x="757" y="714"/>
                  <a:pt x="758" y="695"/>
                  <a:pt x="741" y="695"/>
                </a:cubicBezTo>
                <a:cubicBezTo>
                  <a:pt x="728" y="695"/>
                  <a:pt x="710" y="687"/>
                  <a:pt x="695" y="686"/>
                </a:cubicBezTo>
                <a:cubicBezTo>
                  <a:pt x="695" y="983"/>
                  <a:pt x="695" y="983"/>
                  <a:pt x="695" y="983"/>
                </a:cubicBezTo>
                <a:close/>
                <a:moveTo>
                  <a:pt x="695" y="436"/>
                </a:moveTo>
                <a:cubicBezTo>
                  <a:pt x="702" y="433"/>
                  <a:pt x="710" y="430"/>
                  <a:pt x="723" y="430"/>
                </a:cubicBezTo>
                <a:cubicBezTo>
                  <a:pt x="747" y="430"/>
                  <a:pt x="766" y="421"/>
                  <a:pt x="763" y="441"/>
                </a:cubicBezTo>
                <a:cubicBezTo>
                  <a:pt x="761" y="461"/>
                  <a:pt x="785" y="464"/>
                  <a:pt x="798" y="472"/>
                </a:cubicBezTo>
                <a:cubicBezTo>
                  <a:pt x="812" y="480"/>
                  <a:pt x="830" y="491"/>
                  <a:pt x="835" y="479"/>
                </a:cubicBezTo>
                <a:cubicBezTo>
                  <a:pt x="840" y="467"/>
                  <a:pt x="857" y="471"/>
                  <a:pt x="872" y="474"/>
                </a:cubicBezTo>
                <a:cubicBezTo>
                  <a:pt x="886" y="476"/>
                  <a:pt x="911" y="481"/>
                  <a:pt x="924" y="480"/>
                </a:cubicBezTo>
                <a:cubicBezTo>
                  <a:pt x="937" y="479"/>
                  <a:pt x="950" y="467"/>
                  <a:pt x="951" y="455"/>
                </a:cubicBezTo>
                <a:cubicBezTo>
                  <a:pt x="953" y="444"/>
                  <a:pt x="934" y="441"/>
                  <a:pt x="912" y="441"/>
                </a:cubicBezTo>
                <a:cubicBezTo>
                  <a:pt x="890" y="441"/>
                  <a:pt x="881" y="437"/>
                  <a:pt x="885" y="424"/>
                </a:cubicBezTo>
                <a:cubicBezTo>
                  <a:pt x="889" y="411"/>
                  <a:pt x="895" y="399"/>
                  <a:pt x="907" y="394"/>
                </a:cubicBezTo>
                <a:cubicBezTo>
                  <a:pt x="919" y="389"/>
                  <a:pt x="929" y="386"/>
                  <a:pt x="941" y="386"/>
                </a:cubicBezTo>
                <a:cubicBezTo>
                  <a:pt x="947" y="386"/>
                  <a:pt x="954" y="388"/>
                  <a:pt x="962" y="391"/>
                </a:cubicBezTo>
                <a:cubicBezTo>
                  <a:pt x="962" y="337"/>
                  <a:pt x="962" y="337"/>
                  <a:pt x="962" y="337"/>
                </a:cubicBezTo>
                <a:cubicBezTo>
                  <a:pt x="961" y="338"/>
                  <a:pt x="959" y="338"/>
                  <a:pt x="958" y="339"/>
                </a:cubicBezTo>
                <a:cubicBezTo>
                  <a:pt x="946" y="345"/>
                  <a:pt x="929" y="362"/>
                  <a:pt x="925" y="352"/>
                </a:cubicBezTo>
                <a:cubicBezTo>
                  <a:pt x="921" y="342"/>
                  <a:pt x="893" y="351"/>
                  <a:pt x="893" y="366"/>
                </a:cubicBezTo>
                <a:cubicBezTo>
                  <a:pt x="893" y="382"/>
                  <a:pt x="897" y="385"/>
                  <a:pt x="891" y="395"/>
                </a:cubicBezTo>
                <a:cubicBezTo>
                  <a:pt x="886" y="406"/>
                  <a:pt x="874" y="413"/>
                  <a:pt x="864" y="412"/>
                </a:cubicBezTo>
                <a:cubicBezTo>
                  <a:pt x="853" y="411"/>
                  <a:pt x="865" y="430"/>
                  <a:pt x="855" y="436"/>
                </a:cubicBezTo>
                <a:cubicBezTo>
                  <a:pt x="844" y="441"/>
                  <a:pt x="839" y="428"/>
                  <a:pt x="832" y="415"/>
                </a:cubicBezTo>
                <a:cubicBezTo>
                  <a:pt x="826" y="402"/>
                  <a:pt x="821" y="394"/>
                  <a:pt x="814" y="386"/>
                </a:cubicBezTo>
                <a:cubicBezTo>
                  <a:pt x="808" y="378"/>
                  <a:pt x="804" y="374"/>
                  <a:pt x="795" y="366"/>
                </a:cubicBezTo>
                <a:cubicBezTo>
                  <a:pt x="785" y="359"/>
                  <a:pt x="778" y="364"/>
                  <a:pt x="787" y="373"/>
                </a:cubicBezTo>
                <a:cubicBezTo>
                  <a:pt x="796" y="382"/>
                  <a:pt x="798" y="386"/>
                  <a:pt x="809" y="386"/>
                </a:cubicBezTo>
                <a:cubicBezTo>
                  <a:pt x="819" y="386"/>
                  <a:pt x="814" y="404"/>
                  <a:pt x="812" y="412"/>
                </a:cubicBezTo>
                <a:cubicBezTo>
                  <a:pt x="809" y="420"/>
                  <a:pt x="795" y="445"/>
                  <a:pt x="795" y="427"/>
                </a:cubicBezTo>
                <a:cubicBezTo>
                  <a:pt x="795" y="408"/>
                  <a:pt x="793" y="395"/>
                  <a:pt x="779" y="390"/>
                </a:cubicBezTo>
                <a:cubicBezTo>
                  <a:pt x="764" y="385"/>
                  <a:pt x="762" y="370"/>
                  <a:pt x="741" y="370"/>
                </a:cubicBezTo>
                <a:cubicBezTo>
                  <a:pt x="720" y="370"/>
                  <a:pt x="695" y="365"/>
                  <a:pt x="699" y="379"/>
                </a:cubicBezTo>
                <a:cubicBezTo>
                  <a:pt x="703" y="393"/>
                  <a:pt x="701" y="405"/>
                  <a:pt x="695" y="407"/>
                </a:cubicBezTo>
                <a:cubicBezTo>
                  <a:pt x="695" y="436"/>
                  <a:pt x="695" y="436"/>
                  <a:pt x="695" y="436"/>
                </a:cubicBezTo>
                <a:close/>
                <a:moveTo>
                  <a:pt x="695" y="302"/>
                </a:moveTo>
                <a:cubicBezTo>
                  <a:pt x="708" y="297"/>
                  <a:pt x="721" y="287"/>
                  <a:pt x="729" y="279"/>
                </a:cubicBezTo>
                <a:cubicBezTo>
                  <a:pt x="738" y="270"/>
                  <a:pt x="736" y="250"/>
                  <a:pt x="746" y="250"/>
                </a:cubicBezTo>
                <a:cubicBezTo>
                  <a:pt x="757" y="250"/>
                  <a:pt x="750" y="262"/>
                  <a:pt x="767" y="262"/>
                </a:cubicBezTo>
                <a:cubicBezTo>
                  <a:pt x="784" y="262"/>
                  <a:pt x="788" y="255"/>
                  <a:pt x="802" y="255"/>
                </a:cubicBezTo>
                <a:cubicBezTo>
                  <a:pt x="817" y="255"/>
                  <a:pt x="827" y="267"/>
                  <a:pt x="838" y="258"/>
                </a:cubicBezTo>
                <a:cubicBezTo>
                  <a:pt x="848" y="249"/>
                  <a:pt x="830" y="233"/>
                  <a:pt x="846" y="233"/>
                </a:cubicBezTo>
                <a:cubicBezTo>
                  <a:pt x="861" y="233"/>
                  <a:pt x="874" y="234"/>
                  <a:pt x="863" y="223"/>
                </a:cubicBezTo>
                <a:cubicBezTo>
                  <a:pt x="851" y="211"/>
                  <a:pt x="866" y="217"/>
                  <a:pt x="880" y="211"/>
                </a:cubicBezTo>
                <a:cubicBezTo>
                  <a:pt x="893" y="204"/>
                  <a:pt x="891" y="194"/>
                  <a:pt x="876" y="196"/>
                </a:cubicBezTo>
                <a:cubicBezTo>
                  <a:pt x="860" y="199"/>
                  <a:pt x="847" y="208"/>
                  <a:pt x="840" y="192"/>
                </a:cubicBezTo>
                <a:cubicBezTo>
                  <a:pt x="834" y="177"/>
                  <a:pt x="853" y="158"/>
                  <a:pt x="864" y="147"/>
                </a:cubicBezTo>
                <a:cubicBezTo>
                  <a:pt x="864" y="146"/>
                  <a:pt x="865" y="146"/>
                  <a:pt x="865" y="145"/>
                </a:cubicBezTo>
                <a:cubicBezTo>
                  <a:pt x="862" y="142"/>
                  <a:pt x="859" y="139"/>
                  <a:pt x="855" y="135"/>
                </a:cubicBezTo>
                <a:cubicBezTo>
                  <a:pt x="850" y="136"/>
                  <a:pt x="845" y="138"/>
                  <a:pt x="843" y="144"/>
                </a:cubicBezTo>
                <a:cubicBezTo>
                  <a:pt x="839" y="158"/>
                  <a:pt x="823" y="165"/>
                  <a:pt x="818" y="179"/>
                </a:cubicBezTo>
                <a:cubicBezTo>
                  <a:pt x="813" y="194"/>
                  <a:pt x="832" y="207"/>
                  <a:pt x="822" y="217"/>
                </a:cubicBezTo>
                <a:cubicBezTo>
                  <a:pt x="812" y="228"/>
                  <a:pt x="808" y="240"/>
                  <a:pt x="798" y="240"/>
                </a:cubicBezTo>
                <a:cubicBezTo>
                  <a:pt x="789" y="240"/>
                  <a:pt x="781" y="259"/>
                  <a:pt x="778" y="246"/>
                </a:cubicBezTo>
                <a:cubicBezTo>
                  <a:pt x="774" y="233"/>
                  <a:pt x="766" y="219"/>
                  <a:pt x="757" y="225"/>
                </a:cubicBezTo>
                <a:cubicBezTo>
                  <a:pt x="747" y="232"/>
                  <a:pt x="749" y="254"/>
                  <a:pt x="737" y="236"/>
                </a:cubicBezTo>
                <a:cubicBezTo>
                  <a:pt x="725" y="217"/>
                  <a:pt x="715" y="191"/>
                  <a:pt x="728" y="177"/>
                </a:cubicBezTo>
                <a:cubicBezTo>
                  <a:pt x="741" y="162"/>
                  <a:pt x="759" y="151"/>
                  <a:pt x="770" y="136"/>
                </a:cubicBezTo>
                <a:cubicBezTo>
                  <a:pt x="777" y="126"/>
                  <a:pt x="791" y="107"/>
                  <a:pt x="805" y="95"/>
                </a:cubicBezTo>
                <a:cubicBezTo>
                  <a:pt x="791" y="85"/>
                  <a:pt x="777" y="76"/>
                  <a:pt x="762" y="67"/>
                </a:cubicBezTo>
                <a:cubicBezTo>
                  <a:pt x="755" y="63"/>
                  <a:pt x="748" y="59"/>
                  <a:pt x="741" y="55"/>
                </a:cubicBezTo>
                <a:cubicBezTo>
                  <a:pt x="737" y="54"/>
                  <a:pt x="734" y="52"/>
                  <a:pt x="731" y="50"/>
                </a:cubicBezTo>
                <a:cubicBezTo>
                  <a:pt x="727" y="48"/>
                  <a:pt x="723" y="46"/>
                  <a:pt x="719" y="45"/>
                </a:cubicBezTo>
                <a:cubicBezTo>
                  <a:pt x="717" y="44"/>
                  <a:pt x="715" y="43"/>
                  <a:pt x="713" y="42"/>
                </a:cubicBezTo>
                <a:cubicBezTo>
                  <a:pt x="708" y="40"/>
                  <a:pt x="702" y="37"/>
                  <a:pt x="696" y="35"/>
                </a:cubicBezTo>
                <a:cubicBezTo>
                  <a:pt x="696" y="35"/>
                  <a:pt x="696" y="35"/>
                  <a:pt x="695" y="35"/>
                </a:cubicBezTo>
                <a:cubicBezTo>
                  <a:pt x="695" y="34"/>
                  <a:pt x="695" y="34"/>
                  <a:pt x="695" y="34"/>
                </a:cubicBezTo>
                <a:cubicBezTo>
                  <a:pt x="695" y="280"/>
                  <a:pt x="695" y="280"/>
                  <a:pt x="695" y="280"/>
                </a:cubicBezTo>
                <a:cubicBezTo>
                  <a:pt x="698" y="279"/>
                  <a:pt x="701" y="281"/>
                  <a:pt x="700" y="285"/>
                </a:cubicBezTo>
                <a:cubicBezTo>
                  <a:pt x="699" y="288"/>
                  <a:pt x="697" y="291"/>
                  <a:pt x="695" y="291"/>
                </a:cubicBezTo>
                <a:cubicBezTo>
                  <a:pt x="695" y="302"/>
                  <a:pt x="695" y="302"/>
                  <a:pt x="695" y="302"/>
                </a:cubicBezTo>
                <a:close/>
                <a:moveTo>
                  <a:pt x="962" y="539"/>
                </a:moveTo>
                <a:cubicBezTo>
                  <a:pt x="962" y="578"/>
                  <a:pt x="962" y="578"/>
                  <a:pt x="962" y="578"/>
                </a:cubicBezTo>
                <a:cubicBezTo>
                  <a:pt x="960" y="573"/>
                  <a:pt x="957" y="569"/>
                  <a:pt x="955" y="565"/>
                </a:cubicBezTo>
                <a:cubicBezTo>
                  <a:pt x="946" y="548"/>
                  <a:pt x="925" y="501"/>
                  <a:pt x="934" y="500"/>
                </a:cubicBezTo>
                <a:cubicBezTo>
                  <a:pt x="944" y="498"/>
                  <a:pt x="953" y="514"/>
                  <a:pt x="962" y="539"/>
                </a:cubicBezTo>
                <a:close/>
                <a:moveTo>
                  <a:pt x="686" y="986"/>
                </a:moveTo>
                <a:cubicBezTo>
                  <a:pt x="689" y="985"/>
                  <a:pt x="692" y="984"/>
                  <a:pt x="695" y="983"/>
                </a:cubicBezTo>
                <a:cubicBezTo>
                  <a:pt x="695" y="686"/>
                  <a:pt x="695" y="686"/>
                  <a:pt x="695" y="686"/>
                </a:cubicBezTo>
                <a:cubicBezTo>
                  <a:pt x="692" y="686"/>
                  <a:pt x="689" y="685"/>
                  <a:pt x="686" y="686"/>
                </a:cubicBezTo>
                <a:cubicBezTo>
                  <a:pt x="686" y="986"/>
                  <a:pt x="686" y="986"/>
                  <a:pt x="686" y="986"/>
                </a:cubicBezTo>
                <a:close/>
                <a:moveTo>
                  <a:pt x="686" y="439"/>
                </a:moveTo>
                <a:cubicBezTo>
                  <a:pt x="689" y="439"/>
                  <a:pt x="692" y="437"/>
                  <a:pt x="695" y="436"/>
                </a:cubicBezTo>
                <a:cubicBezTo>
                  <a:pt x="695" y="407"/>
                  <a:pt x="695" y="407"/>
                  <a:pt x="695" y="407"/>
                </a:cubicBezTo>
                <a:cubicBezTo>
                  <a:pt x="694" y="407"/>
                  <a:pt x="693" y="407"/>
                  <a:pt x="693" y="407"/>
                </a:cubicBezTo>
                <a:cubicBezTo>
                  <a:pt x="690" y="407"/>
                  <a:pt x="688" y="407"/>
                  <a:pt x="686" y="407"/>
                </a:cubicBezTo>
                <a:cubicBezTo>
                  <a:pt x="686" y="439"/>
                  <a:pt x="686" y="439"/>
                  <a:pt x="686" y="439"/>
                </a:cubicBezTo>
                <a:close/>
                <a:moveTo>
                  <a:pt x="686" y="304"/>
                </a:moveTo>
                <a:cubicBezTo>
                  <a:pt x="687" y="304"/>
                  <a:pt x="688" y="304"/>
                  <a:pt x="689" y="304"/>
                </a:cubicBezTo>
                <a:cubicBezTo>
                  <a:pt x="691" y="303"/>
                  <a:pt x="693" y="303"/>
                  <a:pt x="695" y="302"/>
                </a:cubicBezTo>
                <a:cubicBezTo>
                  <a:pt x="695" y="291"/>
                  <a:pt x="695" y="291"/>
                  <a:pt x="695" y="291"/>
                </a:cubicBezTo>
                <a:cubicBezTo>
                  <a:pt x="694" y="291"/>
                  <a:pt x="693" y="291"/>
                  <a:pt x="692" y="289"/>
                </a:cubicBezTo>
                <a:cubicBezTo>
                  <a:pt x="688" y="285"/>
                  <a:pt x="688" y="282"/>
                  <a:pt x="693" y="281"/>
                </a:cubicBezTo>
                <a:cubicBezTo>
                  <a:pt x="694" y="281"/>
                  <a:pt x="694" y="280"/>
                  <a:pt x="695" y="280"/>
                </a:cubicBezTo>
                <a:cubicBezTo>
                  <a:pt x="695" y="34"/>
                  <a:pt x="695" y="34"/>
                  <a:pt x="695" y="34"/>
                </a:cubicBezTo>
                <a:cubicBezTo>
                  <a:pt x="692" y="33"/>
                  <a:pt x="689" y="32"/>
                  <a:pt x="686" y="31"/>
                </a:cubicBezTo>
                <a:cubicBezTo>
                  <a:pt x="686" y="236"/>
                  <a:pt x="686" y="236"/>
                  <a:pt x="686" y="236"/>
                </a:cubicBezTo>
                <a:cubicBezTo>
                  <a:pt x="689" y="235"/>
                  <a:pt x="692" y="237"/>
                  <a:pt x="691" y="241"/>
                </a:cubicBezTo>
                <a:cubicBezTo>
                  <a:pt x="691" y="244"/>
                  <a:pt x="688" y="247"/>
                  <a:pt x="686" y="247"/>
                </a:cubicBezTo>
                <a:lnTo>
                  <a:pt x="686" y="304"/>
                </a:lnTo>
                <a:close/>
                <a:moveTo>
                  <a:pt x="656" y="996"/>
                </a:moveTo>
                <a:cubicBezTo>
                  <a:pt x="662" y="994"/>
                  <a:pt x="667" y="992"/>
                  <a:pt x="672" y="991"/>
                </a:cubicBezTo>
                <a:cubicBezTo>
                  <a:pt x="677" y="989"/>
                  <a:pt x="681" y="987"/>
                  <a:pt x="686" y="986"/>
                </a:cubicBezTo>
                <a:cubicBezTo>
                  <a:pt x="686" y="686"/>
                  <a:pt x="686" y="686"/>
                  <a:pt x="686" y="686"/>
                </a:cubicBezTo>
                <a:cubicBezTo>
                  <a:pt x="684" y="686"/>
                  <a:pt x="682" y="686"/>
                  <a:pt x="679" y="687"/>
                </a:cubicBezTo>
                <a:cubicBezTo>
                  <a:pt x="671" y="689"/>
                  <a:pt x="663" y="692"/>
                  <a:pt x="656" y="694"/>
                </a:cubicBezTo>
                <a:cubicBezTo>
                  <a:pt x="656" y="996"/>
                  <a:pt x="656" y="996"/>
                  <a:pt x="656" y="996"/>
                </a:cubicBezTo>
                <a:close/>
                <a:moveTo>
                  <a:pt x="656" y="443"/>
                </a:moveTo>
                <a:cubicBezTo>
                  <a:pt x="659" y="443"/>
                  <a:pt x="663" y="442"/>
                  <a:pt x="668" y="442"/>
                </a:cubicBezTo>
                <a:cubicBezTo>
                  <a:pt x="675" y="442"/>
                  <a:pt x="681" y="441"/>
                  <a:pt x="686" y="439"/>
                </a:cubicBezTo>
                <a:cubicBezTo>
                  <a:pt x="686" y="407"/>
                  <a:pt x="686" y="407"/>
                  <a:pt x="686" y="407"/>
                </a:cubicBezTo>
                <a:cubicBezTo>
                  <a:pt x="680" y="408"/>
                  <a:pt x="676" y="411"/>
                  <a:pt x="677" y="417"/>
                </a:cubicBezTo>
                <a:cubicBezTo>
                  <a:pt x="678" y="427"/>
                  <a:pt x="674" y="425"/>
                  <a:pt x="668" y="430"/>
                </a:cubicBezTo>
                <a:cubicBezTo>
                  <a:pt x="665" y="433"/>
                  <a:pt x="661" y="436"/>
                  <a:pt x="656" y="437"/>
                </a:cubicBezTo>
                <a:cubicBezTo>
                  <a:pt x="656" y="443"/>
                  <a:pt x="656" y="443"/>
                  <a:pt x="656" y="443"/>
                </a:cubicBezTo>
                <a:close/>
                <a:moveTo>
                  <a:pt x="656" y="374"/>
                </a:moveTo>
                <a:cubicBezTo>
                  <a:pt x="667" y="371"/>
                  <a:pt x="674" y="359"/>
                  <a:pt x="664" y="351"/>
                </a:cubicBezTo>
                <a:cubicBezTo>
                  <a:pt x="652" y="340"/>
                  <a:pt x="656" y="326"/>
                  <a:pt x="662" y="314"/>
                </a:cubicBezTo>
                <a:cubicBezTo>
                  <a:pt x="669" y="303"/>
                  <a:pt x="672" y="307"/>
                  <a:pt x="686" y="304"/>
                </a:cubicBezTo>
                <a:cubicBezTo>
                  <a:pt x="686" y="247"/>
                  <a:pt x="686" y="247"/>
                  <a:pt x="686" y="247"/>
                </a:cubicBezTo>
                <a:cubicBezTo>
                  <a:pt x="685" y="247"/>
                  <a:pt x="684" y="247"/>
                  <a:pt x="683" y="246"/>
                </a:cubicBezTo>
                <a:cubicBezTo>
                  <a:pt x="680" y="241"/>
                  <a:pt x="680" y="238"/>
                  <a:pt x="685" y="237"/>
                </a:cubicBezTo>
                <a:cubicBezTo>
                  <a:pt x="685" y="237"/>
                  <a:pt x="686" y="237"/>
                  <a:pt x="686" y="236"/>
                </a:cubicBezTo>
                <a:cubicBezTo>
                  <a:pt x="686" y="31"/>
                  <a:pt x="686" y="31"/>
                  <a:pt x="686" y="31"/>
                </a:cubicBezTo>
                <a:cubicBezTo>
                  <a:pt x="683" y="30"/>
                  <a:pt x="680" y="29"/>
                  <a:pt x="676" y="28"/>
                </a:cubicBezTo>
                <a:cubicBezTo>
                  <a:pt x="675" y="27"/>
                  <a:pt x="674" y="27"/>
                  <a:pt x="672" y="26"/>
                </a:cubicBezTo>
                <a:cubicBezTo>
                  <a:pt x="667" y="25"/>
                  <a:pt x="662" y="23"/>
                  <a:pt x="656" y="21"/>
                </a:cubicBezTo>
                <a:cubicBezTo>
                  <a:pt x="656" y="224"/>
                  <a:pt x="656" y="224"/>
                  <a:pt x="656" y="224"/>
                </a:cubicBezTo>
                <a:cubicBezTo>
                  <a:pt x="674" y="223"/>
                  <a:pt x="676" y="248"/>
                  <a:pt x="673" y="258"/>
                </a:cubicBezTo>
                <a:cubicBezTo>
                  <a:pt x="670" y="268"/>
                  <a:pt x="691" y="301"/>
                  <a:pt x="671" y="301"/>
                </a:cubicBezTo>
                <a:cubicBezTo>
                  <a:pt x="666" y="301"/>
                  <a:pt x="661" y="303"/>
                  <a:pt x="656" y="304"/>
                </a:cubicBezTo>
                <a:lnTo>
                  <a:pt x="656" y="374"/>
                </a:lnTo>
                <a:close/>
                <a:moveTo>
                  <a:pt x="621" y="1005"/>
                </a:moveTo>
                <a:cubicBezTo>
                  <a:pt x="622" y="1005"/>
                  <a:pt x="622" y="1005"/>
                  <a:pt x="622" y="1005"/>
                </a:cubicBezTo>
                <a:cubicBezTo>
                  <a:pt x="634" y="1002"/>
                  <a:pt x="645" y="999"/>
                  <a:pt x="656" y="996"/>
                </a:cubicBezTo>
                <a:cubicBezTo>
                  <a:pt x="656" y="694"/>
                  <a:pt x="656" y="694"/>
                  <a:pt x="656" y="694"/>
                </a:cubicBezTo>
                <a:cubicBezTo>
                  <a:pt x="649" y="696"/>
                  <a:pt x="643" y="698"/>
                  <a:pt x="638" y="700"/>
                </a:cubicBezTo>
                <a:cubicBezTo>
                  <a:pt x="633" y="701"/>
                  <a:pt x="627" y="699"/>
                  <a:pt x="621" y="694"/>
                </a:cubicBezTo>
                <a:cubicBezTo>
                  <a:pt x="621" y="1005"/>
                  <a:pt x="621" y="1005"/>
                  <a:pt x="621" y="1005"/>
                </a:cubicBezTo>
                <a:close/>
                <a:moveTo>
                  <a:pt x="621" y="457"/>
                </a:moveTo>
                <a:cubicBezTo>
                  <a:pt x="623" y="455"/>
                  <a:pt x="626" y="455"/>
                  <a:pt x="628" y="454"/>
                </a:cubicBezTo>
                <a:cubicBezTo>
                  <a:pt x="639" y="452"/>
                  <a:pt x="643" y="446"/>
                  <a:pt x="656" y="443"/>
                </a:cubicBezTo>
                <a:cubicBezTo>
                  <a:pt x="656" y="437"/>
                  <a:pt x="656" y="437"/>
                  <a:pt x="656" y="437"/>
                </a:cubicBezTo>
                <a:cubicBezTo>
                  <a:pt x="651" y="439"/>
                  <a:pt x="646" y="439"/>
                  <a:pt x="640" y="436"/>
                </a:cubicBezTo>
                <a:cubicBezTo>
                  <a:pt x="635" y="432"/>
                  <a:pt x="627" y="433"/>
                  <a:pt x="621" y="434"/>
                </a:cubicBezTo>
                <a:cubicBezTo>
                  <a:pt x="621" y="457"/>
                  <a:pt x="621" y="457"/>
                  <a:pt x="621" y="457"/>
                </a:cubicBezTo>
                <a:close/>
                <a:moveTo>
                  <a:pt x="621" y="373"/>
                </a:moveTo>
                <a:cubicBezTo>
                  <a:pt x="633" y="373"/>
                  <a:pt x="636" y="376"/>
                  <a:pt x="649" y="376"/>
                </a:cubicBezTo>
                <a:cubicBezTo>
                  <a:pt x="652" y="376"/>
                  <a:pt x="654" y="375"/>
                  <a:pt x="656" y="374"/>
                </a:cubicBezTo>
                <a:cubicBezTo>
                  <a:pt x="656" y="304"/>
                  <a:pt x="656" y="304"/>
                  <a:pt x="656" y="304"/>
                </a:cubicBezTo>
                <a:cubicBezTo>
                  <a:pt x="645" y="309"/>
                  <a:pt x="637" y="316"/>
                  <a:pt x="634" y="302"/>
                </a:cubicBezTo>
                <a:cubicBezTo>
                  <a:pt x="631" y="283"/>
                  <a:pt x="630" y="285"/>
                  <a:pt x="648" y="277"/>
                </a:cubicBezTo>
                <a:cubicBezTo>
                  <a:pt x="665" y="270"/>
                  <a:pt x="640" y="222"/>
                  <a:pt x="654" y="224"/>
                </a:cubicBezTo>
                <a:cubicBezTo>
                  <a:pt x="654" y="224"/>
                  <a:pt x="655" y="224"/>
                  <a:pt x="656" y="224"/>
                </a:cubicBezTo>
                <a:cubicBezTo>
                  <a:pt x="656" y="21"/>
                  <a:pt x="656" y="21"/>
                  <a:pt x="656" y="21"/>
                </a:cubicBezTo>
                <a:cubicBezTo>
                  <a:pt x="646" y="18"/>
                  <a:pt x="636" y="16"/>
                  <a:pt x="626" y="13"/>
                </a:cubicBezTo>
                <a:cubicBezTo>
                  <a:pt x="624" y="13"/>
                  <a:pt x="623" y="12"/>
                  <a:pt x="621" y="12"/>
                </a:cubicBezTo>
                <a:cubicBezTo>
                  <a:pt x="621" y="58"/>
                  <a:pt x="621" y="58"/>
                  <a:pt x="621" y="58"/>
                </a:cubicBezTo>
                <a:cubicBezTo>
                  <a:pt x="622" y="58"/>
                  <a:pt x="623" y="58"/>
                  <a:pt x="624" y="58"/>
                </a:cubicBezTo>
                <a:cubicBezTo>
                  <a:pt x="634" y="58"/>
                  <a:pt x="642" y="76"/>
                  <a:pt x="629" y="76"/>
                </a:cubicBezTo>
                <a:cubicBezTo>
                  <a:pt x="626" y="76"/>
                  <a:pt x="623" y="75"/>
                  <a:pt x="621" y="74"/>
                </a:cubicBezTo>
                <a:cubicBezTo>
                  <a:pt x="621" y="255"/>
                  <a:pt x="621" y="255"/>
                  <a:pt x="621" y="255"/>
                </a:cubicBezTo>
                <a:cubicBezTo>
                  <a:pt x="621" y="255"/>
                  <a:pt x="622" y="255"/>
                  <a:pt x="623" y="255"/>
                </a:cubicBezTo>
                <a:cubicBezTo>
                  <a:pt x="634" y="254"/>
                  <a:pt x="634" y="277"/>
                  <a:pt x="629" y="290"/>
                </a:cubicBezTo>
                <a:cubicBezTo>
                  <a:pt x="627" y="295"/>
                  <a:pt x="624" y="297"/>
                  <a:pt x="621" y="298"/>
                </a:cubicBezTo>
                <a:lnTo>
                  <a:pt x="621" y="373"/>
                </a:lnTo>
                <a:close/>
                <a:moveTo>
                  <a:pt x="562" y="1015"/>
                </a:moveTo>
                <a:cubicBezTo>
                  <a:pt x="582" y="1013"/>
                  <a:pt x="601" y="1009"/>
                  <a:pt x="621" y="1005"/>
                </a:cubicBezTo>
                <a:cubicBezTo>
                  <a:pt x="621" y="694"/>
                  <a:pt x="621" y="694"/>
                  <a:pt x="621" y="694"/>
                </a:cubicBezTo>
                <a:cubicBezTo>
                  <a:pt x="610" y="687"/>
                  <a:pt x="598" y="674"/>
                  <a:pt x="588" y="663"/>
                </a:cubicBezTo>
                <a:cubicBezTo>
                  <a:pt x="580" y="656"/>
                  <a:pt x="570" y="646"/>
                  <a:pt x="562" y="637"/>
                </a:cubicBezTo>
                <a:cubicBezTo>
                  <a:pt x="562" y="1015"/>
                  <a:pt x="562" y="1015"/>
                  <a:pt x="562" y="1015"/>
                </a:cubicBezTo>
                <a:close/>
                <a:moveTo>
                  <a:pt x="562" y="546"/>
                </a:moveTo>
                <a:cubicBezTo>
                  <a:pt x="568" y="535"/>
                  <a:pt x="572" y="508"/>
                  <a:pt x="584" y="506"/>
                </a:cubicBezTo>
                <a:cubicBezTo>
                  <a:pt x="597" y="505"/>
                  <a:pt x="606" y="491"/>
                  <a:pt x="606" y="479"/>
                </a:cubicBezTo>
                <a:cubicBezTo>
                  <a:pt x="606" y="470"/>
                  <a:pt x="612" y="461"/>
                  <a:pt x="621" y="457"/>
                </a:cubicBezTo>
                <a:cubicBezTo>
                  <a:pt x="621" y="434"/>
                  <a:pt x="621" y="434"/>
                  <a:pt x="621" y="434"/>
                </a:cubicBezTo>
                <a:cubicBezTo>
                  <a:pt x="614" y="434"/>
                  <a:pt x="609" y="433"/>
                  <a:pt x="609" y="427"/>
                </a:cubicBezTo>
                <a:cubicBezTo>
                  <a:pt x="609" y="413"/>
                  <a:pt x="600" y="408"/>
                  <a:pt x="606" y="396"/>
                </a:cubicBezTo>
                <a:cubicBezTo>
                  <a:pt x="613" y="385"/>
                  <a:pt x="606" y="373"/>
                  <a:pt x="619" y="373"/>
                </a:cubicBezTo>
                <a:cubicBezTo>
                  <a:pt x="620" y="373"/>
                  <a:pt x="620" y="373"/>
                  <a:pt x="621" y="373"/>
                </a:cubicBezTo>
                <a:cubicBezTo>
                  <a:pt x="621" y="298"/>
                  <a:pt x="621" y="298"/>
                  <a:pt x="621" y="298"/>
                </a:cubicBezTo>
                <a:cubicBezTo>
                  <a:pt x="614" y="300"/>
                  <a:pt x="607" y="295"/>
                  <a:pt x="609" y="286"/>
                </a:cubicBezTo>
                <a:cubicBezTo>
                  <a:pt x="612" y="273"/>
                  <a:pt x="603" y="253"/>
                  <a:pt x="621" y="255"/>
                </a:cubicBezTo>
                <a:cubicBezTo>
                  <a:pt x="621" y="74"/>
                  <a:pt x="621" y="74"/>
                  <a:pt x="621" y="74"/>
                </a:cubicBezTo>
                <a:cubicBezTo>
                  <a:pt x="613" y="69"/>
                  <a:pt x="611" y="59"/>
                  <a:pt x="621" y="58"/>
                </a:cubicBezTo>
                <a:cubicBezTo>
                  <a:pt x="621" y="12"/>
                  <a:pt x="621" y="12"/>
                  <a:pt x="621" y="12"/>
                </a:cubicBezTo>
                <a:cubicBezTo>
                  <a:pt x="618" y="11"/>
                  <a:pt x="615" y="11"/>
                  <a:pt x="611" y="10"/>
                </a:cubicBezTo>
                <a:cubicBezTo>
                  <a:pt x="608" y="9"/>
                  <a:pt x="604" y="9"/>
                  <a:pt x="601" y="8"/>
                </a:cubicBezTo>
                <a:cubicBezTo>
                  <a:pt x="588" y="6"/>
                  <a:pt x="575" y="4"/>
                  <a:pt x="562" y="2"/>
                </a:cubicBezTo>
                <a:cubicBezTo>
                  <a:pt x="562" y="132"/>
                  <a:pt x="562" y="132"/>
                  <a:pt x="562" y="132"/>
                </a:cubicBezTo>
                <a:cubicBezTo>
                  <a:pt x="575" y="133"/>
                  <a:pt x="581" y="145"/>
                  <a:pt x="572" y="155"/>
                </a:cubicBezTo>
                <a:cubicBezTo>
                  <a:pt x="570" y="158"/>
                  <a:pt x="566" y="161"/>
                  <a:pt x="562" y="164"/>
                </a:cubicBezTo>
                <a:cubicBezTo>
                  <a:pt x="562" y="462"/>
                  <a:pt x="562" y="462"/>
                  <a:pt x="562" y="462"/>
                </a:cubicBezTo>
                <a:cubicBezTo>
                  <a:pt x="565" y="461"/>
                  <a:pt x="568" y="463"/>
                  <a:pt x="567" y="466"/>
                </a:cubicBezTo>
                <a:cubicBezTo>
                  <a:pt x="566" y="469"/>
                  <a:pt x="564" y="473"/>
                  <a:pt x="562" y="473"/>
                </a:cubicBezTo>
                <a:lnTo>
                  <a:pt x="562" y="546"/>
                </a:lnTo>
                <a:close/>
                <a:moveTo>
                  <a:pt x="553" y="1015"/>
                </a:moveTo>
                <a:cubicBezTo>
                  <a:pt x="556" y="1015"/>
                  <a:pt x="559" y="1015"/>
                  <a:pt x="562" y="1015"/>
                </a:cubicBezTo>
                <a:cubicBezTo>
                  <a:pt x="562" y="637"/>
                  <a:pt x="562" y="637"/>
                  <a:pt x="562" y="637"/>
                </a:cubicBezTo>
                <a:cubicBezTo>
                  <a:pt x="558" y="633"/>
                  <a:pt x="555" y="629"/>
                  <a:pt x="553" y="625"/>
                </a:cubicBezTo>
                <a:cubicBezTo>
                  <a:pt x="553" y="1015"/>
                  <a:pt x="553" y="1015"/>
                  <a:pt x="553" y="1015"/>
                </a:cubicBezTo>
                <a:close/>
                <a:moveTo>
                  <a:pt x="553" y="608"/>
                </a:moveTo>
                <a:cubicBezTo>
                  <a:pt x="565" y="597"/>
                  <a:pt x="559" y="594"/>
                  <a:pt x="553" y="587"/>
                </a:cubicBezTo>
                <a:cubicBezTo>
                  <a:pt x="553" y="608"/>
                  <a:pt x="553" y="608"/>
                  <a:pt x="553" y="608"/>
                </a:cubicBezTo>
                <a:close/>
                <a:moveTo>
                  <a:pt x="553" y="561"/>
                </a:moveTo>
                <a:cubicBezTo>
                  <a:pt x="555" y="556"/>
                  <a:pt x="558" y="552"/>
                  <a:pt x="560" y="548"/>
                </a:cubicBezTo>
                <a:cubicBezTo>
                  <a:pt x="561" y="548"/>
                  <a:pt x="561" y="547"/>
                  <a:pt x="562" y="546"/>
                </a:cubicBezTo>
                <a:cubicBezTo>
                  <a:pt x="562" y="473"/>
                  <a:pt x="562" y="473"/>
                  <a:pt x="562" y="473"/>
                </a:cubicBezTo>
                <a:cubicBezTo>
                  <a:pt x="561" y="473"/>
                  <a:pt x="560" y="472"/>
                  <a:pt x="559" y="471"/>
                </a:cubicBezTo>
                <a:cubicBezTo>
                  <a:pt x="555" y="467"/>
                  <a:pt x="556" y="464"/>
                  <a:pt x="560" y="462"/>
                </a:cubicBezTo>
                <a:cubicBezTo>
                  <a:pt x="561" y="462"/>
                  <a:pt x="561" y="462"/>
                  <a:pt x="562" y="462"/>
                </a:cubicBezTo>
                <a:cubicBezTo>
                  <a:pt x="562" y="164"/>
                  <a:pt x="562" y="164"/>
                  <a:pt x="562" y="164"/>
                </a:cubicBezTo>
                <a:cubicBezTo>
                  <a:pt x="559" y="166"/>
                  <a:pt x="556" y="167"/>
                  <a:pt x="553" y="168"/>
                </a:cubicBezTo>
                <a:cubicBezTo>
                  <a:pt x="553" y="494"/>
                  <a:pt x="553" y="494"/>
                  <a:pt x="553" y="494"/>
                </a:cubicBezTo>
                <a:cubicBezTo>
                  <a:pt x="556" y="493"/>
                  <a:pt x="559" y="495"/>
                  <a:pt x="558" y="498"/>
                </a:cubicBezTo>
                <a:cubicBezTo>
                  <a:pt x="558" y="502"/>
                  <a:pt x="555" y="505"/>
                  <a:pt x="553" y="505"/>
                </a:cubicBezTo>
                <a:cubicBezTo>
                  <a:pt x="553" y="561"/>
                  <a:pt x="553" y="561"/>
                  <a:pt x="553" y="561"/>
                </a:cubicBezTo>
                <a:close/>
                <a:moveTo>
                  <a:pt x="562" y="2"/>
                </a:moveTo>
                <a:cubicBezTo>
                  <a:pt x="559" y="2"/>
                  <a:pt x="556" y="2"/>
                  <a:pt x="553" y="2"/>
                </a:cubicBezTo>
                <a:cubicBezTo>
                  <a:pt x="553" y="134"/>
                  <a:pt x="553" y="134"/>
                  <a:pt x="553" y="134"/>
                </a:cubicBezTo>
                <a:cubicBezTo>
                  <a:pt x="553" y="134"/>
                  <a:pt x="553" y="134"/>
                  <a:pt x="553" y="134"/>
                </a:cubicBezTo>
                <a:cubicBezTo>
                  <a:pt x="556" y="133"/>
                  <a:pt x="559" y="132"/>
                  <a:pt x="562" y="132"/>
                </a:cubicBezTo>
                <a:lnTo>
                  <a:pt x="562" y="2"/>
                </a:lnTo>
                <a:close/>
                <a:moveTo>
                  <a:pt x="538" y="1017"/>
                </a:moveTo>
                <a:cubicBezTo>
                  <a:pt x="543" y="1016"/>
                  <a:pt x="548" y="1016"/>
                  <a:pt x="553" y="1015"/>
                </a:cubicBezTo>
                <a:cubicBezTo>
                  <a:pt x="553" y="625"/>
                  <a:pt x="553" y="625"/>
                  <a:pt x="553" y="625"/>
                </a:cubicBezTo>
                <a:cubicBezTo>
                  <a:pt x="549" y="619"/>
                  <a:pt x="548" y="613"/>
                  <a:pt x="553" y="608"/>
                </a:cubicBezTo>
                <a:cubicBezTo>
                  <a:pt x="553" y="608"/>
                  <a:pt x="553" y="608"/>
                  <a:pt x="553" y="608"/>
                </a:cubicBezTo>
                <a:cubicBezTo>
                  <a:pt x="553" y="587"/>
                  <a:pt x="553" y="587"/>
                  <a:pt x="553" y="587"/>
                </a:cubicBezTo>
                <a:cubicBezTo>
                  <a:pt x="552" y="586"/>
                  <a:pt x="552" y="586"/>
                  <a:pt x="551" y="585"/>
                </a:cubicBezTo>
                <a:cubicBezTo>
                  <a:pt x="547" y="579"/>
                  <a:pt x="549" y="570"/>
                  <a:pt x="553" y="561"/>
                </a:cubicBezTo>
                <a:cubicBezTo>
                  <a:pt x="553" y="505"/>
                  <a:pt x="553" y="505"/>
                  <a:pt x="553" y="505"/>
                </a:cubicBezTo>
                <a:cubicBezTo>
                  <a:pt x="552" y="505"/>
                  <a:pt x="551" y="504"/>
                  <a:pt x="550" y="503"/>
                </a:cubicBezTo>
                <a:cubicBezTo>
                  <a:pt x="546" y="499"/>
                  <a:pt x="547" y="496"/>
                  <a:pt x="551" y="495"/>
                </a:cubicBezTo>
                <a:cubicBezTo>
                  <a:pt x="552" y="494"/>
                  <a:pt x="552" y="494"/>
                  <a:pt x="553" y="494"/>
                </a:cubicBezTo>
                <a:cubicBezTo>
                  <a:pt x="553" y="168"/>
                  <a:pt x="553" y="168"/>
                  <a:pt x="553" y="168"/>
                </a:cubicBezTo>
                <a:cubicBezTo>
                  <a:pt x="548" y="170"/>
                  <a:pt x="543" y="171"/>
                  <a:pt x="538" y="171"/>
                </a:cubicBezTo>
                <a:cubicBezTo>
                  <a:pt x="538" y="468"/>
                  <a:pt x="538" y="468"/>
                  <a:pt x="538" y="468"/>
                </a:cubicBezTo>
                <a:cubicBezTo>
                  <a:pt x="542" y="467"/>
                  <a:pt x="544" y="469"/>
                  <a:pt x="544" y="472"/>
                </a:cubicBezTo>
                <a:cubicBezTo>
                  <a:pt x="543" y="475"/>
                  <a:pt x="541" y="479"/>
                  <a:pt x="538" y="479"/>
                </a:cubicBezTo>
                <a:cubicBezTo>
                  <a:pt x="538" y="1017"/>
                  <a:pt x="538" y="1017"/>
                  <a:pt x="538" y="1017"/>
                </a:cubicBezTo>
                <a:close/>
                <a:moveTo>
                  <a:pt x="553" y="2"/>
                </a:moveTo>
                <a:cubicBezTo>
                  <a:pt x="548" y="1"/>
                  <a:pt x="543" y="1"/>
                  <a:pt x="538" y="0"/>
                </a:cubicBezTo>
                <a:cubicBezTo>
                  <a:pt x="538" y="132"/>
                  <a:pt x="538" y="132"/>
                  <a:pt x="538" y="132"/>
                </a:cubicBezTo>
                <a:cubicBezTo>
                  <a:pt x="543" y="133"/>
                  <a:pt x="547" y="133"/>
                  <a:pt x="553" y="134"/>
                </a:cubicBezTo>
                <a:lnTo>
                  <a:pt x="553" y="2"/>
                </a:lnTo>
                <a:close/>
                <a:moveTo>
                  <a:pt x="267" y="679"/>
                </a:moveTo>
                <a:cubicBezTo>
                  <a:pt x="276" y="685"/>
                  <a:pt x="284" y="689"/>
                  <a:pt x="292" y="689"/>
                </a:cubicBezTo>
                <a:cubicBezTo>
                  <a:pt x="309" y="689"/>
                  <a:pt x="306" y="705"/>
                  <a:pt x="306" y="722"/>
                </a:cubicBezTo>
                <a:cubicBezTo>
                  <a:pt x="306" y="738"/>
                  <a:pt x="327" y="738"/>
                  <a:pt x="350" y="745"/>
                </a:cubicBezTo>
                <a:cubicBezTo>
                  <a:pt x="372" y="753"/>
                  <a:pt x="382" y="751"/>
                  <a:pt x="404" y="765"/>
                </a:cubicBezTo>
                <a:cubicBezTo>
                  <a:pt x="426" y="779"/>
                  <a:pt x="431" y="786"/>
                  <a:pt x="420" y="802"/>
                </a:cubicBezTo>
                <a:cubicBezTo>
                  <a:pt x="409" y="818"/>
                  <a:pt x="385" y="843"/>
                  <a:pt x="384" y="867"/>
                </a:cubicBezTo>
                <a:cubicBezTo>
                  <a:pt x="383" y="890"/>
                  <a:pt x="368" y="913"/>
                  <a:pt x="352" y="915"/>
                </a:cubicBezTo>
                <a:cubicBezTo>
                  <a:pt x="336" y="917"/>
                  <a:pt x="321" y="930"/>
                  <a:pt x="321" y="941"/>
                </a:cubicBezTo>
                <a:cubicBezTo>
                  <a:pt x="321" y="952"/>
                  <a:pt x="306" y="947"/>
                  <a:pt x="305" y="968"/>
                </a:cubicBezTo>
                <a:cubicBezTo>
                  <a:pt x="305" y="970"/>
                  <a:pt x="304" y="972"/>
                  <a:pt x="304" y="974"/>
                </a:cubicBezTo>
                <a:cubicBezTo>
                  <a:pt x="310" y="977"/>
                  <a:pt x="316" y="980"/>
                  <a:pt x="323" y="982"/>
                </a:cubicBezTo>
                <a:cubicBezTo>
                  <a:pt x="330" y="985"/>
                  <a:pt x="338" y="988"/>
                  <a:pt x="346" y="991"/>
                </a:cubicBezTo>
                <a:cubicBezTo>
                  <a:pt x="397" y="1008"/>
                  <a:pt x="452" y="1017"/>
                  <a:pt x="509" y="1017"/>
                </a:cubicBezTo>
                <a:cubicBezTo>
                  <a:pt x="519" y="1017"/>
                  <a:pt x="529" y="1017"/>
                  <a:pt x="538" y="1017"/>
                </a:cubicBezTo>
                <a:cubicBezTo>
                  <a:pt x="538" y="479"/>
                  <a:pt x="538" y="479"/>
                  <a:pt x="538" y="479"/>
                </a:cubicBezTo>
                <a:cubicBezTo>
                  <a:pt x="537" y="479"/>
                  <a:pt x="536" y="478"/>
                  <a:pt x="535" y="477"/>
                </a:cubicBezTo>
                <a:cubicBezTo>
                  <a:pt x="532" y="472"/>
                  <a:pt x="532" y="470"/>
                  <a:pt x="537" y="468"/>
                </a:cubicBezTo>
                <a:cubicBezTo>
                  <a:pt x="537" y="468"/>
                  <a:pt x="538" y="468"/>
                  <a:pt x="538" y="468"/>
                </a:cubicBezTo>
                <a:cubicBezTo>
                  <a:pt x="538" y="171"/>
                  <a:pt x="538" y="171"/>
                  <a:pt x="538" y="171"/>
                </a:cubicBezTo>
                <a:cubicBezTo>
                  <a:pt x="532" y="171"/>
                  <a:pt x="526" y="168"/>
                  <a:pt x="519" y="163"/>
                </a:cubicBezTo>
                <a:cubicBezTo>
                  <a:pt x="498" y="147"/>
                  <a:pt x="512" y="122"/>
                  <a:pt x="525" y="128"/>
                </a:cubicBezTo>
                <a:cubicBezTo>
                  <a:pt x="531" y="130"/>
                  <a:pt x="535" y="132"/>
                  <a:pt x="538" y="132"/>
                </a:cubicBezTo>
                <a:cubicBezTo>
                  <a:pt x="538" y="0"/>
                  <a:pt x="538" y="0"/>
                  <a:pt x="538" y="0"/>
                </a:cubicBezTo>
                <a:cubicBezTo>
                  <a:pt x="535" y="0"/>
                  <a:pt x="531" y="0"/>
                  <a:pt x="528" y="0"/>
                </a:cubicBezTo>
                <a:cubicBezTo>
                  <a:pt x="527" y="2"/>
                  <a:pt x="526" y="5"/>
                  <a:pt x="523" y="7"/>
                </a:cubicBezTo>
                <a:cubicBezTo>
                  <a:pt x="511" y="20"/>
                  <a:pt x="514" y="28"/>
                  <a:pt x="497" y="28"/>
                </a:cubicBezTo>
                <a:cubicBezTo>
                  <a:pt x="480" y="28"/>
                  <a:pt x="518" y="56"/>
                  <a:pt x="498" y="56"/>
                </a:cubicBezTo>
                <a:cubicBezTo>
                  <a:pt x="478" y="56"/>
                  <a:pt x="472" y="80"/>
                  <a:pt x="492" y="78"/>
                </a:cubicBezTo>
                <a:cubicBezTo>
                  <a:pt x="512" y="75"/>
                  <a:pt x="511" y="84"/>
                  <a:pt x="490" y="94"/>
                </a:cubicBezTo>
                <a:cubicBezTo>
                  <a:pt x="469" y="104"/>
                  <a:pt x="435" y="104"/>
                  <a:pt x="425" y="120"/>
                </a:cubicBezTo>
                <a:cubicBezTo>
                  <a:pt x="415" y="136"/>
                  <a:pt x="378" y="135"/>
                  <a:pt x="378" y="150"/>
                </a:cubicBezTo>
                <a:cubicBezTo>
                  <a:pt x="378" y="165"/>
                  <a:pt x="372" y="219"/>
                  <a:pt x="343" y="209"/>
                </a:cubicBezTo>
                <a:cubicBezTo>
                  <a:pt x="315" y="199"/>
                  <a:pt x="309" y="171"/>
                  <a:pt x="297" y="154"/>
                </a:cubicBezTo>
                <a:cubicBezTo>
                  <a:pt x="286" y="136"/>
                  <a:pt x="304" y="118"/>
                  <a:pt x="292" y="111"/>
                </a:cubicBezTo>
                <a:cubicBezTo>
                  <a:pt x="281" y="105"/>
                  <a:pt x="317" y="77"/>
                  <a:pt x="305" y="85"/>
                </a:cubicBezTo>
                <a:cubicBezTo>
                  <a:pt x="292" y="94"/>
                  <a:pt x="273" y="82"/>
                  <a:pt x="290" y="78"/>
                </a:cubicBezTo>
                <a:cubicBezTo>
                  <a:pt x="307" y="74"/>
                  <a:pt x="301" y="57"/>
                  <a:pt x="289" y="61"/>
                </a:cubicBezTo>
                <a:cubicBezTo>
                  <a:pt x="282" y="63"/>
                  <a:pt x="274" y="62"/>
                  <a:pt x="272" y="58"/>
                </a:cubicBezTo>
                <a:cubicBezTo>
                  <a:pt x="270" y="59"/>
                  <a:pt x="268" y="60"/>
                  <a:pt x="267" y="61"/>
                </a:cubicBezTo>
                <a:cubicBezTo>
                  <a:pt x="267" y="304"/>
                  <a:pt x="267" y="304"/>
                  <a:pt x="267" y="304"/>
                </a:cubicBezTo>
                <a:cubicBezTo>
                  <a:pt x="278" y="307"/>
                  <a:pt x="281" y="319"/>
                  <a:pt x="286" y="329"/>
                </a:cubicBezTo>
                <a:cubicBezTo>
                  <a:pt x="291" y="341"/>
                  <a:pt x="288" y="353"/>
                  <a:pt x="269" y="345"/>
                </a:cubicBezTo>
                <a:cubicBezTo>
                  <a:pt x="268" y="345"/>
                  <a:pt x="267" y="344"/>
                  <a:pt x="267" y="344"/>
                </a:cubicBezTo>
                <a:lnTo>
                  <a:pt x="267" y="679"/>
                </a:lnTo>
                <a:close/>
                <a:moveTo>
                  <a:pt x="213" y="651"/>
                </a:moveTo>
                <a:cubicBezTo>
                  <a:pt x="220" y="652"/>
                  <a:pt x="229" y="654"/>
                  <a:pt x="238" y="660"/>
                </a:cubicBezTo>
                <a:cubicBezTo>
                  <a:pt x="248" y="666"/>
                  <a:pt x="258" y="673"/>
                  <a:pt x="267" y="679"/>
                </a:cubicBezTo>
                <a:cubicBezTo>
                  <a:pt x="267" y="344"/>
                  <a:pt x="267" y="344"/>
                  <a:pt x="267" y="344"/>
                </a:cubicBezTo>
                <a:cubicBezTo>
                  <a:pt x="250" y="337"/>
                  <a:pt x="241" y="336"/>
                  <a:pt x="248" y="319"/>
                </a:cubicBezTo>
                <a:cubicBezTo>
                  <a:pt x="255" y="301"/>
                  <a:pt x="246" y="302"/>
                  <a:pt x="258" y="303"/>
                </a:cubicBezTo>
                <a:cubicBezTo>
                  <a:pt x="261" y="303"/>
                  <a:pt x="264" y="303"/>
                  <a:pt x="267" y="304"/>
                </a:cubicBezTo>
                <a:cubicBezTo>
                  <a:pt x="267" y="61"/>
                  <a:pt x="267" y="61"/>
                  <a:pt x="267" y="61"/>
                </a:cubicBezTo>
                <a:cubicBezTo>
                  <a:pt x="263" y="63"/>
                  <a:pt x="259" y="65"/>
                  <a:pt x="256" y="67"/>
                </a:cubicBezTo>
                <a:cubicBezTo>
                  <a:pt x="241" y="76"/>
                  <a:pt x="227" y="85"/>
                  <a:pt x="213" y="95"/>
                </a:cubicBezTo>
                <a:cubicBezTo>
                  <a:pt x="213" y="122"/>
                  <a:pt x="213" y="122"/>
                  <a:pt x="213" y="122"/>
                </a:cubicBezTo>
                <a:cubicBezTo>
                  <a:pt x="217" y="129"/>
                  <a:pt x="218" y="136"/>
                  <a:pt x="213" y="138"/>
                </a:cubicBezTo>
                <a:cubicBezTo>
                  <a:pt x="213" y="211"/>
                  <a:pt x="213" y="211"/>
                  <a:pt x="213" y="211"/>
                </a:cubicBezTo>
                <a:cubicBezTo>
                  <a:pt x="219" y="220"/>
                  <a:pt x="220" y="238"/>
                  <a:pt x="227" y="245"/>
                </a:cubicBezTo>
                <a:cubicBezTo>
                  <a:pt x="237" y="255"/>
                  <a:pt x="255" y="259"/>
                  <a:pt x="252" y="268"/>
                </a:cubicBezTo>
                <a:cubicBezTo>
                  <a:pt x="248" y="276"/>
                  <a:pt x="279" y="297"/>
                  <a:pt x="258" y="297"/>
                </a:cubicBezTo>
                <a:cubicBezTo>
                  <a:pt x="237" y="297"/>
                  <a:pt x="227" y="304"/>
                  <a:pt x="222" y="312"/>
                </a:cubicBezTo>
                <a:cubicBezTo>
                  <a:pt x="219" y="318"/>
                  <a:pt x="216" y="317"/>
                  <a:pt x="213" y="314"/>
                </a:cubicBezTo>
                <a:cubicBezTo>
                  <a:pt x="213" y="354"/>
                  <a:pt x="213" y="354"/>
                  <a:pt x="213" y="354"/>
                </a:cubicBezTo>
                <a:cubicBezTo>
                  <a:pt x="223" y="353"/>
                  <a:pt x="225" y="370"/>
                  <a:pt x="215" y="370"/>
                </a:cubicBezTo>
                <a:cubicBezTo>
                  <a:pt x="214" y="370"/>
                  <a:pt x="214" y="370"/>
                  <a:pt x="213" y="370"/>
                </a:cubicBezTo>
                <a:lnTo>
                  <a:pt x="213" y="651"/>
                </a:lnTo>
                <a:close/>
                <a:moveTo>
                  <a:pt x="197" y="650"/>
                </a:moveTo>
                <a:cubicBezTo>
                  <a:pt x="202" y="650"/>
                  <a:pt x="207" y="650"/>
                  <a:pt x="213" y="651"/>
                </a:cubicBezTo>
                <a:cubicBezTo>
                  <a:pt x="213" y="370"/>
                  <a:pt x="213" y="370"/>
                  <a:pt x="213" y="370"/>
                </a:cubicBezTo>
                <a:cubicBezTo>
                  <a:pt x="204" y="368"/>
                  <a:pt x="200" y="356"/>
                  <a:pt x="210" y="354"/>
                </a:cubicBezTo>
                <a:cubicBezTo>
                  <a:pt x="211" y="354"/>
                  <a:pt x="212" y="354"/>
                  <a:pt x="213" y="354"/>
                </a:cubicBezTo>
                <a:cubicBezTo>
                  <a:pt x="213" y="314"/>
                  <a:pt x="213" y="314"/>
                  <a:pt x="213" y="314"/>
                </a:cubicBezTo>
                <a:cubicBezTo>
                  <a:pt x="211" y="312"/>
                  <a:pt x="209" y="310"/>
                  <a:pt x="206" y="307"/>
                </a:cubicBezTo>
                <a:cubicBezTo>
                  <a:pt x="204" y="306"/>
                  <a:pt x="200" y="306"/>
                  <a:pt x="197" y="306"/>
                </a:cubicBezTo>
                <a:cubicBezTo>
                  <a:pt x="197" y="329"/>
                  <a:pt x="197" y="329"/>
                  <a:pt x="197" y="329"/>
                </a:cubicBezTo>
                <a:cubicBezTo>
                  <a:pt x="203" y="335"/>
                  <a:pt x="205" y="344"/>
                  <a:pt x="198" y="353"/>
                </a:cubicBezTo>
                <a:cubicBezTo>
                  <a:pt x="198" y="354"/>
                  <a:pt x="197" y="354"/>
                  <a:pt x="197" y="355"/>
                </a:cubicBezTo>
                <a:cubicBezTo>
                  <a:pt x="197" y="364"/>
                  <a:pt x="197" y="364"/>
                  <a:pt x="197" y="364"/>
                </a:cubicBezTo>
                <a:cubicBezTo>
                  <a:pt x="204" y="364"/>
                  <a:pt x="205" y="376"/>
                  <a:pt x="198" y="376"/>
                </a:cubicBezTo>
                <a:cubicBezTo>
                  <a:pt x="198" y="376"/>
                  <a:pt x="197" y="376"/>
                  <a:pt x="197" y="376"/>
                </a:cubicBezTo>
                <a:cubicBezTo>
                  <a:pt x="197" y="594"/>
                  <a:pt x="197" y="594"/>
                  <a:pt x="197" y="594"/>
                </a:cubicBezTo>
                <a:cubicBezTo>
                  <a:pt x="198" y="595"/>
                  <a:pt x="198" y="596"/>
                  <a:pt x="197" y="597"/>
                </a:cubicBezTo>
                <a:cubicBezTo>
                  <a:pt x="197" y="650"/>
                  <a:pt x="197" y="650"/>
                  <a:pt x="197" y="650"/>
                </a:cubicBezTo>
                <a:close/>
                <a:moveTo>
                  <a:pt x="213" y="95"/>
                </a:moveTo>
                <a:cubicBezTo>
                  <a:pt x="207" y="99"/>
                  <a:pt x="202" y="103"/>
                  <a:pt x="197" y="107"/>
                </a:cubicBezTo>
                <a:cubicBezTo>
                  <a:pt x="197" y="110"/>
                  <a:pt x="197" y="110"/>
                  <a:pt x="197" y="110"/>
                </a:cubicBezTo>
                <a:cubicBezTo>
                  <a:pt x="197" y="110"/>
                  <a:pt x="198" y="110"/>
                  <a:pt x="198" y="110"/>
                </a:cubicBezTo>
                <a:cubicBezTo>
                  <a:pt x="205" y="112"/>
                  <a:pt x="210" y="117"/>
                  <a:pt x="213" y="122"/>
                </a:cubicBezTo>
                <a:cubicBezTo>
                  <a:pt x="213" y="95"/>
                  <a:pt x="213" y="95"/>
                  <a:pt x="213" y="95"/>
                </a:cubicBezTo>
                <a:close/>
                <a:moveTo>
                  <a:pt x="213" y="138"/>
                </a:moveTo>
                <a:cubicBezTo>
                  <a:pt x="211" y="138"/>
                  <a:pt x="209" y="138"/>
                  <a:pt x="207" y="137"/>
                </a:cubicBezTo>
                <a:cubicBezTo>
                  <a:pt x="203" y="136"/>
                  <a:pt x="200" y="136"/>
                  <a:pt x="197" y="136"/>
                </a:cubicBezTo>
                <a:cubicBezTo>
                  <a:pt x="197" y="157"/>
                  <a:pt x="197" y="157"/>
                  <a:pt x="197" y="157"/>
                </a:cubicBezTo>
                <a:cubicBezTo>
                  <a:pt x="204" y="166"/>
                  <a:pt x="202" y="176"/>
                  <a:pt x="197" y="180"/>
                </a:cubicBezTo>
                <a:cubicBezTo>
                  <a:pt x="197" y="205"/>
                  <a:pt x="197" y="205"/>
                  <a:pt x="197" y="205"/>
                </a:cubicBezTo>
                <a:cubicBezTo>
                  <a:pt x="198" y="204"/>
                  <a:pt x="200" y="204"/>
                  <a:pt x="203" y="204"/>
                </a:cubicBezTo>
                <a:cubicBezTo>
                  <a:pt x="208" y="205"/>
                  <a:pt x="211" y="207"/>
                  <a:pt x="213" y="211"/>
                </a:cubicBezTo>
                <a:lnTo>
                  <a:pt x="213" y="138"/>
                </a:lnTo>
                <a:close/>
                <a:moveTo>
                  <a:pt x="153" y="648"/>
                </a:moveTo>
                <a:cubicBezTo>
                  <a:pt x="161" y="654"/>
                  <a:pt x="177" y="651"/>
                  <a:pt x="187" y="651"/>
                </a:cubicBezTo>
                <a:cubicBezTo>
                  <a:pt x="190" y="651"/>
                  <a:pt x="193" y="651"/>
                  <a:pt x="197" y="650"/>
                </a:cubicBezTo>
                <a:cubicBezTo>
                  <a:pt x="197" y="597"/>
                  <a:pt x="197" y="597"/>
                  <a:pt x="197" y="597"/>
                </a:cubicBezTo>
                <a:cubicBezTo>
                  <a:pt x="196" y="598"/>
                  <a:pt x="194" y="598"/>
                  <a:pt x="190" y="598"/>
                </a:cubicBezTo>
                <a:cubicBezTo>
                  <a:pt x="176" y="597"/>
                  <a:pt x="166" y="588"/>
                  <a:pt x="185" y="589"/>
                </a:cubicBezTo>
                <a:cubicBezTo>
                  <a:pt x="190" y="589"/>
                  <a:pt x="195" y="592"/>
                  <a:pt x="197" y="594"/>
                </a:cubicBezTo>
                <a:cubicBezTo>
                  <a:pt x="197" y="376"/>
                  <a:pt x="197" y="376"/>
                  <a:pt x="197" y="376"/>
                </a:cubicBezTo>
                <a:cubicBezTo>
                  <a:pt x="190" y="375"/>
                  <a:pt x="187" y="366"/>
                  <a:pt x="195" y="364"/>
                </a:cubicBezTo>
                <a:cubicBezTo>
                  <a:pt x="196" y="364"/>
                  <a:pt x="196" y="364"/>
                  <a:pt x="197" y="364"/>
                </a:cubicBezTo>
                <a:cubicBezTo>
                  <a:pt x="197" y="355"/>
                  <a:pt x="197" y="355"/>
                  <a:pt x="197" y="355"/>
                </a:cubicBezTo>
                <a:cubicBezTo>
                  <a:pt x="183" y="371"/>
                  <a:pt x="169" y="371"/>
                  <a:pt x="161" y="379"/>
                </a:cubicBezTo>
                <a:cubicBezTo>
                  <a:pt x="158" y="383"/>
                  <a:pt x="155" y="387"/>
                  <a:pt x="153" y="391"/>
                </a:cubicBezTo>
                <a:cubicBezTo>
                  <a:pt x="153" y="579"/>
                  <a:pt x="153" y="579"/>
                  <a:pt x="153" y="579"/>
                </a:cubicBezTo>
                <a:cubicBezTo>
                  <a:pt x="154" y="579"/>
                  <a:pt x="156" y="579"/>
                  <a:pt x="157" y="579"/>
                </a:cubicBezTo>
                <a:cubicBezTo>
                  <a:pt x="168" y="578"/>
                  <a:pt x="167" y="596"/>
                  <a:pt x="155" y="596"/>
                </a:cubicBezTo>
                <a:cubicBezTo>
                  <a:pt x="154" y="596"/>
                  <a:pt x="154" y="596"/>
                  <a:pt x="153" y="596"/>
                </a:cubicBezTo>
                <a:cubicBezTo>
                  <a:pt x="153" y="648"/>
                  <a:pt x="153" y="648"/>
                  <a:pt x="153" y="648"/>
                </a:cubicBezTo>
                <a:close/>
                <a:moveTo>
                  <a:pt x="197" y="107"/>
                </a:moveTo>
                <a:cubicBezTo>
                  <a:pt x="195" y="108"/>
                  <a:pt x="195" y="108"/>
                  <a:pt x="195" y="108"/>
                </a:cubicBezTo>
                <a:cubicBezTo>
                  <a:pt x="195" y="109"/>
                  <a:pt x="196" y="109"/>
                  <a:pt x="197" y="110"/>
                </a:cubicBezTo>
                <a:cubicBezTo>
                  <a:pt x="197" y="107"/>
                  <a:pt x="197" y="107"/>
                  <a:pt x="197" y="107"/>
                </a:cubicBezTo>
                <a:close/>
                <a:moveTo>
                  <a:pt x="197" y="136"/>
                </a:moveTo>
                <a:cubicBezTo>
                  <a:pt x="186" y="136"/>
                  <a:pt x="181" y="142"/>
                  <a:pt x="193" y="154"/>
                </a:cubicBezTo>
                <a:cubicBezTo>
                  <a:pt x="195" y="155"/>
                  <a:pt x="196" y="156"/>
                  <a:pt x="197" y="157"/>
                </a:cubicBezTo>
                <a:cubicBezTo>
                  <a:pt x="197" y="136"/>
                  <a:pt x="197" y="136"/>
                  <a:pt x="197" y="136"/>
                </a:cubicBezTo>
                <a:close/>
                <a:moveTo>
                  <a:pt x="197" y="180"/>
                </a:moveTo>
                <a:cubicBezTo>
                  <a:pt x="194" y="183"/>
                  <a:pt x="190" y="184"/>
                  <a:pt x="186" y="182"/>
                </a:cubicBezTo>
                <a:cubicBezTo>
                  <a:pt x="180" y="180"/>
                  <a:pt x="167" y="175"/>
                  <a:pt x="153" y="170"/>
                </a:cubicBezTo>
                <a:cubicBezTo>
                  <a:pt x="153" y="188"/>
                  <a:pt x="153" y="188"/>
                  <a:pt x="153" y="188"/>
                </a:cubicBezTo>
                <a:cubicBezTo>
                  <a:pt x="161" y="194"/>
                  <a:pt x="167" y="201"/>
                  <a:pt x="167" y="206"/>
                </a:cubicBezTo>
                <a:cubicBezTo>
                  <a:pt x="167" y="217"/>
                  <a:pt x="173" y="223"/>
                  <a:pt x="186" y="219"/>
                </a:cubicBezTo>
                <a:cubicBezTo>
                  <a:pt x="196" y="216"/>
                  <a:pt x="190" y="207"/>
                  <a:pt x="197" y="205"/>
                </a:cubicBezTo>
                <a:cubicBezTo>
                  <a:pt x="197" y="180"/>
                  <a:pt x="197" y="180"/>
                  <a:pt x="197" y="180"/>
                </a:cubicBezTo>
                <a:close/>
                <a:moveTo>
                  <a:pt x="197" y="306"/>
                </a:moveTo>
                <a:cubicBezTo>
                  <a:pt x="184" y="308"/>
                  <a:pt x="166" y="317"/>
                  <a:pt x="176" y="317"/>
                </a:cubicBezTo>
                <a:cubicBezTo>
                  <a:pt x="182" y="317"/>
                  <a:pt x="191" y="322"/>
                  <a:pt x="197" y="329"/>
                </a:cubicBezTo>
                <a:lnTo>
                  <a:pt x="197" y="306"/>
                </a:lnTo>
                <a:close/>
                <a:moveTo>
                  <a:pt x="103" y="651"/>
                </a:moveTo>
                <a:cubicBezTo>
                  <a:pt x="111" y="652"/>
                  <a:pt x="119" y="653"/>
                  <a:pt x="125" y="650"/>
                </a:cubicBezTo>
                <a:cubicBezTo>
                  <a:pt x="135" y="643"/>
                  <a:pt x="145" y="631"/>
                  <a:pt x="150" y="643"/>
                </a:cubicBezTo>
                <a:cubicBezTo>
                  <a:pt x="151" y="645"/>
                  <a:pt x="152" y="647"/>
                  <a:pt x="153" y="648"/>
                </a:cubicBezTo>
                <a:cubicBezTo>
                  <a:pt x="153" y="596"/>
                  <a:pt x="153" y="596"/>
                  <a:pt x="153" y="596"/>
                </a:cubicBezTo>
                <a:cubicBezTo>
                  <a:pt x="143" y="594"/>
                  <a:pt x="133" y="580"/>
                  <a:pt x="153" y="579"/>
                </a:cubicBezTo>
                <a:cubicBezTo>
                  <a:pt x="153" y="391"/>
                  <a:pt x="153" y="391"/>
                  <a:pt x="153" y="391"/>
                </a:cubicBezTo>
                <a:cubicBezTo>
                  <a:pt x="149" y="397"/>
                  <a:pt x="146" y="403"/>
                  <a:pt x="137" y="403"/>
                </a:cubicBezTo>
                <a:cubicBezTo>
                  <a:pt x="124" y="403"/>
                  <a:pt x="116" y="434"/>
                  <a:pt x="116" y="445"/>
                </a:cubicBezTo>
                <a:cubicBezTo>
                  <a:pt x="116" y="451"/>
                  <a:pt x="110" y="456"/>
                  <a:pt x="103" y="460"/>
                </a:cubicBezTo>
                <a:cubicBezTo>
                  <a:pt x="103" y="527"/>
                  <a:pt x="103" y="527"/>
                  <a:pt x="103" y="527"/>
                </a:cubicBezTo>
                <a:cubicBezTo>
                  <a:pt x="118" y="528"/>
                  <a:pt x="131" y="551"/>
                  <a:pt x="120" y="545"/>
                </a:cubicBezTo>
                <a:cubicBezTo>
                  <a:pt x="113" y="541"/>
                  <a:pt x="108" y="544"/>
                  <a:pt x="103" y="545"/>
                </a:cubicBezTo>
                <a:cubicBezTo>
                  <a:pt x="103" y="563"/>
                  <a:pt x="103" y="563"/>
                  <a:pt x="103" y="563"/>
                </a:cubicBezTo>
                <a:cubicBezTo>
                  <a:pt x="104" y="563"/>
                  <a:pt x="105" y="563"/>
                  <a:pt x="106" y="563"/>
                </a:cubicBezTo>
                <a:cubicBezTo>
                  <a:pt x="118" y="562"/>
                  <a:pt x="129" y="574"/>
                  <a:pt x="116" y="574"/>
                </a:cubicBezTo>
                <a:cubicBezTo>
                  <a:pt x="111" y="574"/>
                  <a:pt x="106" y="572"/>
                  <a:pt x="103" y="570"/>
                </a:cubicBezTo>
                <a:cubicBezTo>
                  <a:pt x="103" y="651"/>
                  <a:pt x="103" y="651"/>
                  <a:pt x="103" y="651"/>
                </a:cubicBezTo>
                <a:close/>
                <a:moveTo>
                  <a:pt x="153" y="170"/>
                </a:moveTo>
                <a:cubicBezTo>
                  <a:pt x="147" y="168"/>
                  <a:pt x="140" y="166"/>
                  <a:pt x="134" y="165"/>
                </a:cubicBezTo>
                <a:cubicBezTo>
                  <a:pt x="134" y="165"/>
                  <a:pt x="133" y="166"/>
                  <a:pt x="132" y="166"/>
                </a:cubicBezTo>
                <a:cubicBezTo>
                  <a:pt x="130" y="169"/>
                  <a:pt x="127" y="172"/>
                  <a:pt x="125" y="175"/>
                </a:cubicBezTo>
                <a:cubicBezTo>
                  <a:pt x="134" y="177"/>
                  <a:pt x="145" y="182"/>
                  <a:pt x="153" y="188"/>
                </a:cubicBezTo>
                <a:cubicBezTo>
                  <a:pt x="153" y="170"/>
                  <a:pt x="153" y="170"/>
                  <a:pt x="153" y="170"/>
                </a:cubicBezTo>
                <a:close/>
                <a:moveTo>
                  <a:pt x="103" y="815"/>
                </a:moveTo>
                <a:cubicBezTo>
                  <a:pt x="103" y="814"/>
                  <a:pt x="103" y="814"/>
                  <a:pt x="103" y="814"/>
                </a:cubicBezTo>
                <a:cubicBezTo>
                  <a:pt x="106" y="817"/>
                  <a:pt x="108" y="821"/>
                  <a:pt x="109" y="824"/>
                </a:cubicBezTo>
                <a:cubicBezTo>
                  <a:pt x="109" y="823"/>
                  <a:pt x="109" y="823"/>
                  <a:pt x="109" y="823"/>
                </a:cubicBezTo>
                <a:cubicBezTo>
                  <a:pt x="107" y="820"/>
                  <a:pt x="105" y="818"/>
                  <a:pt x="103" y="815"/>
                </a:cubicBezTo>
                <a:close/>
                <a:moveTo>
                  <a:pt x="103" y="705"/>
                </a:moveTo>
                <a:cubicBezTo>
                  <a:pt x="103" y="680"/>
                  <a:pt x="103" y="680"/>
                  <a:pt x="103" y="680"/>
                </a:cubicBezTo>
                <a:cubicBezTo>
                  <a:pt x="108" y="689"/>
                  <a:pt x="113" y="701"/>
                  <a:pt x="103" y="705"/>
                </a:cubicBezTo>
                <a:close/>
                <a:moveTo>
                  <a:pt x="103" y="248"/>
                </a:moveTo>
                <a:cubicBezTo>
                  <a:pt x="103" y="241"/>
                  <a:pt x="103" y="241"/>
                  <a:pt x="103" y="241"/>
                </a:cubicBezTo>
                <a:cubicBezTo>
                  <a:pt x="104" y="244"/>
                  <a:pt x="104" y="246"/>
                  <a:pt x="103" y="248"/>
                </a:cubicBezTo>
                <a:close/>
                <a:moveTo>
                  <a:pt x="79" y="653"/>
                </a:moveTo>
                <a:cubicBezTo>
                  <a:pt x="82" y="653"/>
                  <a:pt x="85" y="653"/>
                  <a:pt x="88" y="652"/>
                </a:cubicBezTo>
                <a:cubicBezTo>
                  <a:pt x="92" y="651"/>
                  <a:pt x="97" y="651"/>
                  <a:pt x="103" y="651"/>
                </a:cubicBezTo>
                <a:cubicBezTo>
                  <a:pt x="103" y="570"/>
                  <a:pt x="103" y="570"/>
                  <a:pt x="103" y="570"/>
                </a:cubicBezTo>
                <a:cubicBezTo>
                  <a:pt x="99" y="567"/>
                  <a:pt x="98" y="564"/>
                  <a:pt x="103" y="563"/>
                </a:cubicBezTo>
                <a:cubicBezTo>
                  <a:pt x="103" y="545"/>
                  <a:pt x="103" y="545"/>
                  <a:pt x="103" y="545"/>
                </a:cubicBezTo>
                <a:cubicBezTo>
                  <a:pt x="101" y="546"/>
                  <a:pt x="98" y="546"/>
                  <a:pt x="96" y="545"/>
                </a:cubicBezTo>
                <a:cubicBezTo>
                  <a:pt x="89" y="541"/>
                  <a:pt x="91" y="529"/>
                  <a:pt x="102" y="527"/>
                </a:cubicBezTo>
                <a:cubicBezTo>
                  <a:pt x="103" y="527"/>
                  <a:pt x="103" y="527"/>
                  <a:pt x="103" y="527"/>
                </a:cubicBezTo>
                <a:cubicBezTo>
                  <a:pt x="103" y="460"/>
                  <a:pt x="103" y="460"/>
                  <a:pt x="103" y="460"/>
                </a:cubicBezTo>
                <a:cubicBezTo>
                  <a:pt x="97" y="465"/>
                  <a:pt x="90" y="469"/>
                  <a:pt x="87" y="474"/>
                </a:cubicBezTo>
                <a:cubicBezTo>
                  <a:pt x="80" y="483"/>
                  <a:pt x="85" y="493"/>
                  <a:pt x="85" y="511"/>
                </a:cubicBezTo>
                <a:cubicBezTo>
                  <a:pt x="85" y="520"/>
                  <a:pt x="83" y="524"/>
                  <a:pt x="79" y="522"/>
                </a:cubicBezTo>
                <a:cubicBezTo>
                  <a:pt x="79" y="548"/>
                  <a:pt x="79" y="548"/>
                  <a:pt x="79" y="548"/>
                </a:cubicBezTo>
                <a:cubicBezTo>
                  <a:pt x="90" y="551"/>
                  <a:pt x="96" y="563"/>
                  <a:pt x="84" y="562"/>
                </a:cubicBezTo>
                <a:cubicBezTo>
                  <a:pt x="82" y="562"/>
                  <a:pt x="81" y="561"/>
                  <a:pt x="79" y="561"/>
                </a:cubicBezTo>
                <a:cubicBezTo>
                  <a:pt x="79" y="653"/>
                  <a:pt x="79" y="653"/>
                  <a:pt x="79" y="653"/>
                </a:cubicBezTo>
                <a:close/>
                <a:moveTo>
                  <a:pt x="103" y="241"/>
                </a:moveTo>
                <a:cubicBezTo>
                  <a:pt x="103" y="248"/>
                  <a:pt x="103" y="248"/>
                  <a:pt x="103" y="248"/>
                </a:cubicBezTo>
                <a:cubicBezTo>
                  <a:pt x="102" y="249"/>
                  <a:pt x="101" y="249"/>
                  <a:pt x="99" y="249"/>
                </a:cubicBezTo>
                <a:cubicBezTo>
                  <a:pt x="89" y="249"/>
                  <a:pt x="89" y="264"/>
                  <a:pt x="88" y="287"/>
                </a:cubicBezTo>
                <a:cubicBezTo>
                  <a:pt x="87" y="299"/>
                  <a:pt x="83" y="298"/>
                  <a:pt x="79" y="292"/>
                </a:cubicBezTo>
                <a:cubicBezTo>
                  <a:pt x="79" y="236"/>
                  <a:pt x="79" y="236"/>
                  <a:pt x="79" y="236"/>
                </a:cubicBezTo>
                <a:cubicBezTo>
                  <a:pt x="84" y="228"/>
                  <a:pt x="90" y="220"/>
                  <a:pt x="95" y="212"/>
                </a:cubicBezTo>
                <a:cubicBezTo>
                  <a:pt x="96" y="215"/>
                  <a:pt x="96" y="217"/>
                  <a:pt x="97" y="219"/>
                </a:cubicBezTo>
                <a:cubicBezTo>
                  <a:pt x="98" y="228"/>
                  <a:pt x="102" y="236"/>
                  <a:pt x="103" y="241"/>
                </a:cubicBezTo>
                <a:close/>
                <a:moveTo>
                  <a:pt x="103" y="680"/>
                </a:moveTo>
                <a:cubicBezTo>
                  <a:pt x="103" y="705"/>
                  <a:pt x="103" y="705"/>
                  <a:pt x="103" y="705"/>
                </a:cubicBezTo>
                <a:cubicBezTo>
                  <a:pt x="103" y="705"/>
                  <a:pt x="102" y="705"/>
                  <a:pt x="102" y="705"/>
                </a:cubicBezTo>
                <a:cubicBezTo>
                  <a:pt x="88" y="709"/>
                  <a:pt x="94" y="728"/>
                  <a:pt x="80" y="734"/>
                </a:cubicBezTo>
                <a:cubicBezTo>
                  <a:pt x="80" y="734"/>
                  <a:pt x="80" y="734"/>
                  <a:pt x="79" y="735"/>
                </a:cubicBezTo>
                <a:cubicBezTo>
                  <a:pt x="79" y="672"/>
                  <a:pt x="79" y="672"/>
                  <a:pt x="79" y="672"/>
                </a:cubicBezTo>
                <a:cubicBezTo>
                  <a:pt x="89" y="672"/>
                  <a:pt x="99" y="672"/>
                  <a:pt x="102" y="677"/>
                </a:cubicBezTo>
                <a:cubicBezTo>
                  <a:pt x="102" y="678"/>
                  <a:pt x="102" y="679"/>
                  <a:pt x="103" y="680"/>
                </a:cubicBezTo>
                <a:close/>
                <a:moveTo>
                  <a:pt x="103" y="814"/>
                </a:moveTo>
                <a:cubicBezTo>
                  <a:pt x="103" y="815"/>
                  <a:pt x="103" y="815"/>
                  <a:pt x="103" y="815"/>
                </a:cubicBezTo>
                <a:cubicBezTo>
                  <a:pt x="101" y="812"/>
                  <a:pt x="99" y="809"/>
                  <a:pt x="96" y="806"/>
                </a:cubicBezTo>
                <a:cubicBezTo>
                  <a:pt x="99" y="809"/>
                  <a:pt x="101" y="811"/>
                  <a:pt x="103" y="814"/>
                </a:cubicBezTo>
                <a:close/>
                <a:moveTo>
                  <a:pt x="61" y="639"/>
                </a:moveTo>
                <a:cubicBezTo>
                  <a:pt x="66" y="646"/>
                  <a:pt x="73" y="651"/>
                  <a:pt x="79" y="653"/>
                </a:cubicBezTo>
                <a:cubicBezTo>
                  <a:pt x="79" y="561"/>
                  <a:pt x="79" y="561"/>
                  <a:pt x="79" y="561"/>
                </a:cubicBezTo>
                <a:cubicBezTo>
                  <a:pt x="68" y="557"/>
                  <a:pt x="62" y="546"/>
                  <a:pt x="75" y="548"/>
                </a:cubicBezTo>
                <a:cubicBezTo>
                  <a:pt x="77" y="548"/>
                  <a:pt x="78" y="548"/>
                  <a:pt x="79" y="548"/>
                </a:cubicBezTo>
                <a:cubicBezTo>
                  <a:pt x="79" y="522"/>
                  <a:pt x="79" y="522"/>
                  <a:pt x="79" y="522"/>
                </a:cubicBezTo>
                <a:cubicBezTo>
                  <a:pt x="76" y="520"/>
                  <a:pt x="71" y="515"/>
                  <a:pt x="64" y="506"/>
                </a:cubicBezTo>
                <a:cubicBezTo>
                  <a:pt x="63" y="504"/>
                  <a:pt x="62" y="503"/>
                  <a:pt x="61" y="502"/>
                </a:cubicBezTo>
                <a:cubicBezTo>
                  <a:pt x="61" y="639"/>
                  <a:pt x="61" y="639"/>
                  <a:pt x="61" y="639"/>
                </a:cubicBezTo>
                <a:close/>
                <a:moveTo>
                  <a:pt x="79" y="236"/>
                </a:moveTo>
                <a:cubicBezTo>
                  <a:pt x="79" y="292"/>
                  <a:pt x="79" y="292"/>
                  <a:pt x="79" y="292"/>
                </a:cubicBezTo>
                <a:cubicBezTo>
                  <a:pt x="75" y="286"/>
                  <a:pt x="72" y="276"/>
                  <a:pt x="72" y="270"/>
                </a:cubicBezTo>
                <a:cubicBezTo>
                  <a:pt x="72" y="266"/>
                  <a:pt x="69" y="263"/>
                  <a:pt x="65" y="261"/>
                </a:cubicBezTo>
                <a:cubicBezTo>
                  <a:pt x="66" y="259"/>
                  <a:pt x="67" y="257"/>
                  <a:pt x="68" y="255"/>
                </a:cubicBezTo>
                <a:cubicBezTo>
                  <a:pt x="71" y="249"/>
                  <a:pt x="75" y="242"/>
                  <a:pt x="79" y="236"/>
                </a:cubicBezTo>
                <a:close/>
                <a:moveTo>
                  <a:pt x="79" y="672"/>
                </a:moveTo>
                <a:cubicBezTo>
                  <a:pt x="79" y="735"/>
                  <a:pt x="79" y="735"/>
                  <a:pt x="79" y="735"/>
                </a:cubicBezTo>
                <a:cubicBezTo>
                  <a:pt x="70" y="740"/>
                  <a:pt x="69" y="754"/>
                  <a:pt x="71" y="768"/>
                </a:cubicBezTo>
                <a:cubicBezTo>
                  <a:pt x="70" y="766"/>
                  <a:pt x="69" y="764"/>
                  <a:pt x="68" y="762"/>
                </a:cubicBezTo>
                <a:cubicBezTo>
                  <a:pt x="65" y="758"/>
                  <a:pt x="63" y="754"/>
                  <a:pt x="61" y="750"/>
                </a:cubicBezTo>
                <a:cubicBezTo>
                  <a:pt x="61" y="669"/>
                  <a:pt x="61" y="669"/>
                  <a:pt x="61" y="669"/>
                </a:cubicBezTo>
                <a:cubicBezTo>
                  <a:pt x="65" y="672"/>
                  <a:pt x="72" y="672"/>
                  <a:pt x="79" y="672"/>
                </a:cubicBezTo>
                <a:close/>
                <a:moveTo>
                  <a:pt x="0" y="499"/>
                </a:moveTo>
                <a:cubicBezTo>
                  <a:pt x="0" y="502"/>
                  <a:pt x="0" y="505"/>
                  <a:pt x="0" y="508"/>
                </a:cubicBezTo>
                <a:cubicBezTo>
                  <a:pt x="0" y="526"/>
                  <a:pt x="1" y="543"/>
                  <a:pt x="3" y="561"/>
                </a:cubicBezTo>
                <a:cubicBezTo>
                  <a:pt x="3" y="565"/>
                  <a:pt x="4" y="569"/>
                  <a:pt x="4" y="573"/>
                </a:cubicBezTo>
                <a:cubicBezTo>
                  <a:pt x="18" y="561"/>
                  <a:pt x="39" y="544"/>
                  <a:pt x="39" y="555"/>
                </a:cubicBezTo>
                <a:cubicBezTo>
                  <a:pt x="39" y="567"/>
                  <a:pt x="26" y="609"/>
                  <a:pt x="44" y="609"/>
                </a:cubicBezTo>
                <a:cubicBezTo>
                  <a:pt x="63" y="609"/>
                  <a:pt x="51" y="622"/>
                  <a:pt x="58" y="635"/>
                </a:cubicBezTo>
                <a:cubicBezTo>
                  <a:pt x="59" y="636"/>
                  <a:pt x="60" y="638"/>
                  <a:pt x="61" y="639"/>
                </a:cubicBezTo>
                <a:cubicBezTo>
                  <a:pt x="61" y="502"/>
                  <a:pt x="61" y="502"/>
                  <a:pt x="61" y="502"/>
                </a:cubicBezTo>
                <a:cubicBezTo>
                  <a:pt x="46" y="487"/>
                  <a:pt x="25" y="492"/>
                  <a:pt x="13" y="497"/>
                </a:cubicBezTo>
                <a:cubicBezTo>
                  <a:pt x="9" y="499"/>
                  <a:pt x="5" y="499"/>
                  <a:pt x="0" y="499"/>
                </a:cubicBezTo>
                <a:close/>
                <a:moveTo>
                  <a:pt x="61" y="669"/>
                </a:moveTo>
                <a:cubicBezTo>
                  <a:pt x="61" y="750"/>
                  <a:pt x="61" y="750"/>
                  <a:pt x="61" y="750"/>
                </a:cubicBezTo>
                <a:cubicBezTo>
                  <a:pt x="59" y="747"/>
                  <a:pt x="58" y="743"/>
                  <a:pt x="56" y="740"/>
                </a:cubicBezTo>
                <a:cubicBezTo>
                  <a:pt x="54" y="736"/>
                  <a:pt x="52" y="733"/>
                  <a:pt x="50" y="729"/>
                </a:cubicBezTo>
                <a:cubicBezTo>
                  <a:pt x="47" y="722"/>
                  <a:pt x="43" y="714"/>
                  <a:pt x="40" y="707"/>
                </a:cubicBezTo>
                <a:cubicBezTo>
                  <a:pt x="37" y="699"/>
                  <a:pt x="34" y="691"/>
                  <a:pt x="31" y="683"/>
                </a:cubicBezTo>
                <a:cubicBezTo>
                  <a:pt x="25" y="668"/>
                  <a:pt x="20" y="652"/>
                  <a:pt x="16" y="636"/>
                </a:cubicBezTo>
                <a:cubicBezTo>
                  <a:pt x="15" y="632"/>
                  <a:pt x="14" y="628"/>
                  <a:pt x="13" y="624"/>
                </a:cubicBezTo>
                <a:cubicBezTo>
                  <a:pt x="19" y="627"/>
                  <a:pt x="24" y="629"/>
                  <a:pt x="31" y="629"/>
                </a:cubicBezTo>
                <a:cubicBezTo>
                  <a:pt x="52" y="629"/>
                  <a:pt x="53" y="657"/>
                  <a:pt x="59" y="667"/>
                </a:cubicBezTo>
                <a:cubicBezTo>
                  <a:pt x="60" y="668"/>
                  <a:pt x="60" y="668"/>
                  <a:pt x="61" y="669"/>
                </a:cubicBezTo>
                <a:close/>
              </a:path>
            </a:pathLst>
          </a:custGeom>
          <a:solidFill>
            <a:srgbClr val="DFEB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" name="Freeform 264"/>
          <p:cNvSpPr>
            <a:spLocks noEditPoints="1"/>
          </p:cNvSpPr>
          <p:nvPr/>
        </p:nvSpPr>
        <p:spPr bwMode="auto">
          <a:xfrm>
            <a:off x="4932815" y="1889379"/>
            <a:ext cx="1011767" cy="1071033"/>
          </a:xfrm>
          <a:custGeom>
            <a:avLst/>
            <a:gdLst>
              <a:gd name="T0" fmla="*/ 6 w 478"/>
              <a:gd name="T1" fmla="*/ 15 h 506"/>
              <a:gd name="T2" fmla="*/ 7 w 478"/>
              <a:gd name="T3" fmla="*/ 0 h 506"/>
              <a:gd name="T4" fmla="*/ 14 w 478"/>
              <a:gd name="T5" fmla="*/ 8 h 506"/>
              <a:gd name="T6" fmla="*/ 471 w 478"/>
              <a:gd name="T7" fmla="*/ 493 h 506"/>
              <a:gd name="T8" fmla="*/ 470 w 478"/>
              <a:gd name="T9" fmla="*/ 506 h 506"/>
              <a:gd name="T10" fmla="*/ 478 w 478"/>
              <a:gd name="T11" fmla="*/ 500 h 506"/>
              <a:gd name="T12" fmla="*/ 444 w 478"/>
              <a:gd name="T13" fmla="*/ 479 h 506"/>
              <a:gd name="T14" fmla="*/ 444 w 478"/>
              <a:gd name="T15" fmla="*/ 464 h 506"/>
              <a:gd name="T16" fmla="*/ 450 w 478"/>
              <a:gd name="T17" fmla="*/ 471 h 506"/>
              <a:gd name="T18" fmla="*/ 416 w 478"/>
              <a:gd name="T19" fmla="*/ 450 h 506"/>
              <a:gd name="T20" fmla="*/ 416 w 478"/>
              <a:gd name="T21" fmla="*/ 436 h 506"/>
              <a:gd name="T22" fmla="*/ 424 w 478"/>
              <a:gd name="T23" fmla="*/ 442 h 506"/>
              <a:gd name="T24" fmla="*/ 389 w 478"/>
              <a:gd name="T25" fmla="*/ 420 h 506"/>
              <a:gd name="T26" fmla="*/ 389 w 478"/>
              <a:gd name="T27" fmla="*/ 407 h 506"/>
              <a:gd name="T28" fmla="*/ 397 w 478"/>
              <a:gd name="T29" fmla="*/ 413 h 506"/>
              <a:gd name="T30" fmla="*/ 361 w 478"/>
              <a:gd name="T31" fmla="*/ 391 h 506"/>
              <a:gd name="T32" fmla="*/ 363 w 478"/>
              <a:gd name="T33" fmla="*/ 377 h 506"/>
              <a:gd name="T34" fmla="*/ 369 w 478"/>
              <a:gd name="T35" fmla="*/ 385 h 506"/>
              <a:gd name="T36" fmla="*/ 334 w 478"/>
              <a:gd name="T37" fmla="*/ 363 h 506"/>
              <a:gd name="T38" fmla="*/ 335 w 478"/>
              <a:gd name="T39" fmla="*/ 348 h 506"/>
              <a:gd name="T40" fmla="*/ 342 w 478"/>
              <a:gd name="T41" fmla="*/ 356 h 506"/>
              <a:gd name="T42" fmla="*/ 307 w 478"/>
              <a:gd name="T43" fmla="*/ 334 h 506"/>
              <a:gd name="T44" fmla="*/ 308 w 478"/>
              <a:gd name="T45" fmla="*/ 319 h 506"/>
              <a:gd name="T46" fmla="*/ 314 w 478"/>
              <a:gd name="T47" fmla="*/ 327 h 506"/>
              <a:gd name="T48" fmla="*/ 280 w 478"/>
              <a:gd name="T49" fmla="*/ 305 h 506"/>
              <a:gd name="T50" fmla="*/ 280 w 478"/>
              <a:gd name="T51" fmla="*/ 291 h 506"/>
              <a:gd name="T52" fmla="*/ 287 w 478"/>
              <a:gd name="T53" fmla="*/ 297 h 506"/>
              <a:gd name="T54" fmla="*/ 253 w 478"/>
              <a:gd name="T55" fmla="*/ 275 h 506"/>
              <a:gd name="T56" fmla="*/ 253 w 478"/>
              <a:gd name="T57" fmla="*/ 262 h 506"/>
              <a:gd name="T58" fmla="*/ 260 w 478"/>
              <a:gd name="T59" fmla="*/ 268 h 506"/>
              <a:gd name="T60" fmla="*/ 226 w 478"/>
              <a:gd name="T61" fmla="*/ 246 h 506"/>
              <a:gd name="T62" fmla="*/ 226 w 478"/>
              <a:gd name="T63" fmla="*/ 233 h 506"/>
              <a:gd name="T64" fmla="*/ 232 w 478"/>
              <a:gd name="T65" fmla="*/ 240 h 506"/>
              <a:gd name="T66" fmla="*/ 198 w 478"/>
              <a:gd name="T67" fmla="*/ 217 h 506"/>
              <a:gd name="T68" fmla="*/ 198 w 478"/>
              <a:gd name="T69" fmla="*/ 203 h 506"/>
              <a:gd name="T70" fmla="*/ 205 w 478"/>
              <a:gd name="T71" fmla="*/ 211 h 506"/>
              <a:gd name="T72" fmla="*/ 171 w 478"/>
              <a:gd name="T73" fmla="*/ 189 h 506"/>
              <a:gd name="T74" fmla="*/ 171 w 478"/>
              <a:gd name="T75" fmla="*/ 174 h 506"/>
              <a:gd name="T76" fmla="*/ 177 w 478"/>
              <a:gd name="T77" fmla="*/ 182 h 506"/>
              <a:gd name="T78" fmla="*/ 143 w 478"/>
              <a:gd name="T79" fmla="*/ 160 h 506"/>
              <a:gd name="T80" fmla="*/ 143 w 478"/>
              <a:gd name="T81" fmla="*/ 146 h 506"/>
              <a:gd name="T82" fmla="*/ 151 w 478"/>
              <a:gd name="T83" fmla="*/ 153 h 506"/>
              <a:gd name="T84" fmla="*/ 116 w 478"/>
              <a:gd name="T85" fmla="*/ 131 h 506"/>
              <a:gd name="T86" fmla="*/ 116 w 478"/>
              <a:gd name="T87" fmla="*/ 117 h 506"/>
              <a:gd name="T88" fmla="*/ 124 w 478"/>
              <a:gd name="T89" fmla="*/ 123 h 506"/>
              <a:gd name="T90" fmla="*/ 88 w 478"/>
              <a:gd name="T91" fmla="*/ 101 h 506"/>
              <a:gd name="T92" fmla="*/ 90 w 478"/>
              <a:gd name="T93" fmla="*/ 88 h 506"/>
              <a:gd name="T94" fmla="*/ 96 w 478"/>
              <a:gd name="T95" fmla="*/ 95 h 506"/>
              <a:gd name="T96" fmla="*/ 61 w 478"/>
              <a:gd name="T97" fmla="*/ 72 h 506"/>
              <a:gd name="T98" fmla="*/ 62 w 478"/>
              <a:gd name="T99" fmla="*/ 58 h 506"/>
              <a:gd name="T100" fmla="*/ 69 w 478"/>
              <a:gd name="T101" fmla="*/ 66 h 506"/>
              <a:gd name="T102" fmla="*/ 33 w 478"/>
              <a:gd name="T103" fmla="*/ 44 h 506"/>
              <a:gd name="T104" fmla="*/ 35 w 478"/>
              <a:gd name="T105" fmla="*/ 29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78" h="506">
                <a:moveTo>
                  <a:pt x="14" y="8"/>
                </a:moveTo>
                <a:lnTo>
                  <a:pt x="6" y="15"/>
                </a:lnTo>
                <a:lnTo>
                  <a:pt x="0" y="7"/>
                </a:lnTo>
                <a:lnTo>
                  <a:pt x="7" y="0"/>
                </a:lnTo>
                <a:lnTo>
                  <a:pt x="14" y="8"/>
                </a:lnTo>
                <a:lnTo>
                  <a:pt x="14" y="8"/>
                </a:lnTo>
                <a:close/>
                <a:moveTo>
                  <a:pt x="478" y="500"/>
                </a:moveTo>
                <a:lnTo>
                  <a:pt x="471" y="493"/>
                </a:lnTo>
                <a:lnTo>
                  <a:pt x="465" y="500"/>
                </a:lnTo>
                <a:lnTo>
                  <a:pt x="470" y="506"/>
                </a:lnTo>
                <a:lnTo>
                  <a:pt x="478" y="500"/>
                </a:lnTo>
                <a:lnTo>
                  <a:pt x="478" y="500"/>
                </a:lnTo>
                <a:close/>
                <a:moveTo>
                  <a:pt x="450" y="471"/>
                </a:moveTo>
                <a:lnTo>
                  <a:pt x="444" y="479"/>
                </a:lnTo>
                <a:lnTo>
                  <a:pt x="437" y="471"/>
                </a:lnTo>
                <a:lnTo>
                  <a:pt x="444" y="464"/>
                </a:lnTo>
                <a:lnTo>
                  <a:pt x="450" y="471"/>
                </a:lnTo>
                <a:lnTo>
                  <a:pt x="450" y="471"/>
                </a:lnTo>
                <a:close/>
                <a:moveTo>
                  <a:pt x="424" y="442"/>
                </a:moveTo>
                <a:lnTo>
                  <a:pt x="416" y="450"/>
                </a:lnTo>
                <a:lnTo>
                  <a:pt x="410" y="442"/>
                </a:lnTo>
                <a:lnTo>
                  <a:pt x="416" y="436"/>
                </a:lnTo>
                <a:lnTo>
                  <a:pt x="424" y="442"/>
                </a:lnTo>
                <a:lnTo>
                  <a:pt x="424" y="442"/>
                </a:lnTo>
                <a:close/>
                <a:moveTo>
                  <a:pt x="397" y="413"/>
                </a:moveTo>
                <a:lnTo>
                  <a:pt x="389" y="420"/>
                </a:lnTo>
                <a:lnTo>
                  <a:pt x="382" y="413"/>
                </a:lnTo>
                <a:lnTo>
                  <a:pt x="389" y="407"/>
                </a:lnTo>
                <a:lnTo>
                  <a:pt x="397" y="413"/>
                </a:lnTo>
                <a:lnTo>
                  <a:pt x="397" y="413"/>
                </a:lnTo>
                <a:close/>
                <a:moveTo>
                  <a:pt x="369" y="385"/>
                </a:moveTo>
                <a:lnTo>
                  <a:pt x="361" y="391"/>
                </a:lnTo>
                <a:lnTo>
                  <a:pt x="355" y="385"/>
                </a:lnTo>
                <a:lnTo>
                  <a:pt x="363" y="377"/>
                </a:lnTo>
                <a:lnTo>
                  <a:pt x="369" y="385"/>
                </a:lnTo>
                <a:lnTo>
                  <a:pt x="369" y="385"/>
                </a:lnTo>
                <a:close/>
                <a:moveTo>
                  <a:pt x="342" y="356"/>
                </a:moveTo>
                <a:lnTo>
                  <a:pt x="334" y="363"/>
                </a:lnTo>
                <a:lnTo>
                  <a:pt x="328" y="355"/>
                </a:lnTo>
                <a:lnTo>
                  <a:pt x="335" y="348"/>
                </a:lnTo>
                <a:lnTo>
                  <a:pt x="342" y="356"/>
                </a:lnTo>
                <a:lnTo>
                  <a:pt x="342" y="356"/>
                </a:lnTo>
                <a:close/>
                <a:moveTo>
                  <a:pt x="314" y="327"/>
                </a:moveTo>
                <a:lnTo>
                  <a:pt x="307" y="334"/>
                </a:lnTo>
                <a:lnTo>
                  <a:pt x="300" y="326"/>
                </a:lnTo>
                <a:lnTo>
                  <a:pt x="308" y="319"/>
                </a:lnTo>
                <a:lnTo>
                  <a:pt x="314" y="327"/>
                </a:lnTo>
                <a:lnTo>
                  <a:pt x="314" y="327"/>
                </a:lnTo>
                <a:close/>
                <a:moveTo>
                  <a:pt x="287" y="297"/>
                </a:moveTo>
                <a:lnTo>
                  <a:pt x="280" y="305"/>
                </a:lnTo>
                <a:lnTo>
                  <a:pt x="273" y="297"/>
                </a:lnTo>
                <a:lnTo>
                  <a:pt x="280" y="291"/>
                </a:lnTo>
                <a:lnTo>
                  <a:pt x="287" y="297"/>
                </a:lnTo>
                <a:lnTo>
                  <a:pt x="287" y="297"/>
                </a:lnTo>
                <a:close/>
                <a:moveTo>
                  <a:pt x="260" y="268"/>
                </a:moveTo>
                <a:lnTo>
                  <a:pt x="253" y="275"/>
                </a:lnTo>
                <a:lnTo>
                  <a:pt x="245" y="268"/>
                </a:lnTo>
                <a:lnTo>
                  <a:pt x="253" y="262"/>
                </a:lnTo>
                <a:lnTo>
                  <a:pt x="260" y="268"/>
                </a:lnTo>
                <a:lnTo>
                  <a:pt x="260" y="268"/>
                </a:lnTo>
                <a:close/>
                <a:moveTo>
                  <a:pt x="232" y="240"/>
                </a:moveTo>
                <a:lnTo>
                  <a:pt x="226" y="246"/>
                </a:lnTo>
                <a:lnTo>
                  <a:pt x="218" y="240"/>
                </a:lnTo>
                <a:lnTo>
                  <a:pt x="226" y="233"/>
                </a:lnTo>
                <a:lnTo>
                  <a:pt x="232" y="240"/>
                </a:lnTo>
                <a:lnTo>
                  <a:pt x="232" y="240"/>
                </a:lnTo>
                <a:close/>
                <a:moveTo>
                  <a:pt x="205" y="211"/>
                </a:moveTo>
                <a:lnTo>
                  <a:pt x="198" y="217"/>
                </a:lnTo>
                <a:lnTo>
                  <a:pt x="192" y="211"/>
                </a:lnTo>
                <a:lnTo>
                  <a:pt x="198" y="203"/>
                </a:lnTo>
                <a:lnTo>
                  <a:pt x="205" y="211"/>
                </a:lnTo>
                <a:lnTo>
                  <a:pt x="205" y="211"/>
                </a:lnTo>
                <a:close/>
                <a:moveTo>
                  <a:pt x="177" y="182"/>
                </a:moveTo>
                <a:lnTo>
                  <a:pt x="171" y="189"/>
                </a:lnTo>
                <a:lnTo>
                  <a:pt x="164" y="181"/>
                </a:lnTo>
                <a:lnTo>
                  <a:pt x="171" y="174"/>
                </a:lnTo>
                <a:lnTo>
                  <a:pt x="177" y="182"/>
                </a:lnTo>
                <a:lnTo>
                  <a:pt x="177" y="182"/>
                </a:lnTo>
                <a:close/>
                <a:moveTo>
                  <a:pt x="151" y="153"/>
                </a:moveTo>
                <a:lnTo>
                  <a:pt x="143" y="160"/>
                </a:lnTo>
                <a:lnTo>
                  <a:pt x="137" y="152"/>
                </a:lnTo>
                <a:lnTo>
                  <a:pt x="143" y="146"/>
                </a:lnTo>
                <a:lnTo>
                  <a:pt x="151" y="153"/>
                </a:lnTo>
                <a:lnTo>
                  <a:pt x="151" y="153"/>
                </a:lnTo>
                <a:close/>
                <a:moveTo>
                  <a:pt x="124" y="123"/>
                </a:moveTo>
                <a:lnTo>
                  <a:pt x="116" y="131"/>
                </a:lnTo>
                <a:lnTo>
                  <a:pt x="109" y="123"/>
                </a:lnTo>
                <a:lnTo>
                  <a:pt x="116" y="117"/>
                </a:lnTo>
                <a:lnTo>
                  <a:pt x="124" y="123"/>
                </a:lnTo>
                <a:lnTo>
                  <a:pt x="124" y="123"/>
                </a:lnTo>
                <a:close/>
                <a:moveTo>
                  <a:pt x="96" y="95"/>
                </a:moveTo>
                <a:lnTo>
                  <a:pt x="88" y="101"/>
                </a:lnTo>
                <a:lnTo>
                  <a:pt x="82" y="95"/>
                </a:lnTo>
                <a:lnTo>
                  <a:pt x="90" y="88"/>
                </a:lnTo>
                <a:lnTo>
                  <a:pt x="96" y="95"/>
                </a:lnTo>
                <a:lnTo>
                  <a:pt x="96" y="95"/>
                </a:lnTo>
                <a:close/>
                <a:moveTo>
                  <a:pt x="69" y="66"/>
                </a:moveTo>
                <a:lnTo>
                  <a:pt x="61" y="72"/>
                </a:lnTo>
                <a:lnTo>
                  <a:pt x="54" y="66"/>
                </a:lnTo>
                <a:lnTo>
                  <a:pt x="62" y="58"/>
                </a:lnTo>
                <a:lnTo>
                  <a:pt x="69" y="66"/>
                </a:lnTo>
                <a:lnTo>
                  <a:pt x="69" y="66"/>
                </a:lnTo>
                <a:close/>
                <a:moveTo>
                  <a:pt x="41" y="37"/>
                </a:moveTo>
                <a:lnTo>
                  <a:pt x="33" y="44"/>
                </a:lnTo>
                <a:lnTo>
                  <a:pt x="27" y="36"/>
                </a:lnTo>
                <a:lnTo>
                  <a:pt x="35" y="29"/>
                </a:lnTo>
                <a:lnTo>
                  <a:pt x="41" y="37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" name="Freeform 265"/>
          <p:cNvSpPr>
            <a:spLocks noEditPoints="1"/>
          </p:cNvSpPr>
          <p:nvPr/>
        </p:nvSpPr>
        <p:spPr bwMode="auto">
          <a:xfrm>
            <a:off x="5989031" y="2221696"/>
            <a:ext cx="1659467" cy="717551"/>
          </a:xfrm>
          <a:custGeom>
            <a:avLst/>
            <a:gdLst>
              <a:gd name="T0" fmla="*/ 780 w 784"/>
              <a:gd name="T1" fmla="*/ 0 h 339"/>
              <a:gd name="T2" fmla="*/ 775 w 784"/>
              <a:gd name="T3" fmla="*/ 13 h 339"/>
              <a:gd name="T4" fmla="*/ 9 w 784"/>
              <a:gd name="T5" fmla="*/ 326 h 339"/>
              <a:gd name="T6" fmla="*/ 4 w 784"/>
              <a:gd name="T7" fmla="*/ 339 h 339"/>
              <a:gd name="T8" fmla="*/ 45 w 784"/>
              <a:gd name="T9" fmla="*/ 310 h 339"/>
              <a:gd name="T10" fmla="*/ 40 w 784"/>
              <a:gd name="T11" fmla="*/ 323 h 339"/>
              <a:gd name="T12" fmla="*/ 82 w 784"/>
              <a:gd name="T13" fmla="*/ 294 h 339"/>
              <a:gd name="T14" fmla="*/ 77 w 784"/>
              <a:gd name="T15" fmla="*/ 307 h 339"/>
              <a:gd name="T16" fmla="*/ 120 w 784"/>
              <a:gd name="T17" fmla="*/ 279 h 339"/>
              <a:gd name="T18" fmla="*/ 113 w 784"/>
              <a:gd name="T19" fmla="*/ 292 h 339"/>
              <a:gd name="T20" fmla="*/ 157 w 784"/>
              <a:gd name="T21" fmla="*/ 264 h 339"/>
              <a:gd name="T22" fmla="*/ 151 w 784"/>
              <a:gd name="T23" fmla="*/ 277 h 339"/>
              <a:gd name="T24" fmla="*/ 193 w 784"/>
              <a:gd name="T25" fmla="*/ 249 h 339"/>
              <a:gd name="T26" fmla="*/ 188 w 784"/>
              <a:gd name="T27" fmla="*/ 262 h 339"/>
              <a:gd name="T28" fmla="*/ 230 w 784"/>
              <a:gd name="T29" fmla="*/ 233 h 339"/>
              <a:gd name="T30" fmla="*/ 224 w 784"/>
              <a:gd name="T31" fmla="*/ 246 h 339"/>
              <a:gd name="T32" fmla="*/ 266 w 784"/>
              <a:gd name="T33" fmla="*/ 217 h 339"/>
              <a:gd name="T34" fmla="*/ 261 w 784"/>
              <a:gd name="T35" fmla="*/ 230 h 339"/>
              <a:gd name="T36" fmla="*/ 303 w 784"/>
              <a:gd name="T37" fmla="*/ 202 h 339"/>
              <a:gd name="T38" fmla="*/ 298 w 784"/>
              <a:gd name="T39" fmla="*/ 215 h 339"/>
              <a:gd name="T40" fmla="*/ 339 w 784"/>
              <a:gd name="T41" fmla="*/ 186 h 339"/>
              <a:gd name="T42" fmla="*/ 334 w 784"/>
              <a:gd name="T43" fmla="*/ 199 h 339"/>
              <a:gd name="T44" fmla="*/ 376 w 784"/>
              <a:gd name="T45" fmla="*/ 170 h 339"/>
              <a:gd name="T46" fmla="*/ 371 w 784"/>
              <a:gd name="T47" fmla="*/ 183 h 339"/>
              <a:gd name="T48" fmla="*/ 413 w 784"/>
              <a:gd name="T49" fmla="*/ 155 h 339"/>
              <a:gd name="T50" fmla="*/ 407 w 784"/>
              <a:gd name="T51" fmla="*/ 168 h 339"/>
              <a:gd name="T52" fmla="*/ 449 w 784"/>
              <a:gd name="T53" fmla="*/ 140 h 339"/>
              <a:gd name="T54" fmla="*/ 444 w 784"/>
              <a:gd name="T55" fmla="*/ 153 h 339"/>
              <a:gd name="T56" fmla="*/ 486 w 784"/>
              <a:gd name="T57" fmla="*/ 124 h 339"/>
              <a:gd name="T58" fmla="*/ 481 w 784"/>
              <a:gd name="T59" fmla="*/ 138 h 339"/>
              <a:gd name="T60" fmla="*/ 522 w 784"/>
              <a:gd name="T61" fmla="*/ 109 h 339"/>
              <a:gd name="T62" fmla="*/ 517 w 784"/>
              <a:gd name="T63" fmla="*/ 122 h 339"/>
              <a:gd name="T64" fmla="*/ 559 w 784"/>
              <a:gd name="T65" fmla="*/ 93 h 339"/>
              <a:gd name="T66" fmla="*/ 554 w 784"/>
              <a:gd name="T67" fmla="*/ 106 h 339"/>
              <a:gd name="T68" fmla="*/ 596 w 784"/>
              <a:gd name="T69" fmla="*/ 77 h 339"/>
              <a:gd name="T70" fmla="*/ 590 w 784"/>
              <a:gd name="T71" fmla="*/ 90 h 339"/>
              <a:gd name="T72" fmla="*/ 632 w 784"/>
              <a:gd name="T73" fmla="*/ 62 h 339"/>
              <a:gd name="T74" fmla="*/ 627 w 784"/>
              <a:gd name="T75" fmla="*/ 75 h 339"/>
              <a:gd name="T76" fmla="*/ 670 w 784"/>
              <a:gd name="T77" fmla="*/ 46 h 339"/>
              <a:gd name="T78" fmla="*/ 664 w 784"/>
              <a:gd name="T79" fmla="*/ 59 h 339"/>
              <a:gd name="T80" fmla="*/ 707 w 784"/>
              <a:gd name="T81" fmla="*/ 30 h 339"/>
              <a:gd name="T82" fmla="*/ 701 w 784"/>
              <a:gd name="T83" fmla="*/ 43 h 339"/>
              <a:gd name="T84" fmla="*/ 743 w 784"/>
              <a:gd name="T85" fmla="*/ 16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84" h="339">
                <a:moveTo>
                  <a:pt x="775" y="13"/>
                </a:moveTo>
                <a:lnTo>
                  <a:pt x="771" y="4"/>
                </a:lnTo>
                <a:lnTo>
                  <a:pt x="780" y="0"/>
                </a:lnTo>
                <a:lnTo>
                  <a:pt x="784" y="9"/>
                </a:lnTo>
                <a:lnTo>
                  <a:pt x="775" y="13"/>
                </a:lnTo>
                <a:lnTo>
                  <a:pt x="775" y="13"/>
                </a:lnTo>
                <a:close/>
                <a:moveTo>
                  <a:pt x="4" y="339"/>
                </a:moveTo>
                <a:lnTo>
                  <a:pt x="0" y="330"/>
                </a:lnTo>
                <a:lnTo>
                  <a:pt x="9" y="326"/>
                </a:lnTo>
                <a:lnTo>
                  <a:pt x="13" y="335"/>
                </a:lnTo>
                <a:lnTo>
                  <a:pt x="4" y="339"/>
                </a:lnTo>
                <a:lnTo>
                  <a:pt x="4" y="339"/>
                </a:lnTo>
                <a:close/>
                <a:moveTo>
                  <a:pt x="40" y="323"/>
                </a:moveTo>
                <a:lnTo>
                  <a:pt x="36" y="314"/>
                </a:lnTo>
                <a:lnTo>
                  <a:pt x="45" y="310"/>
                </a:lnTo>
                <a:lnTo>
                  <a:pt x="49" y="319"/>
                </a:lnTo>
                <a:lnTo>
                  <a:pt x="40" y="323"/>
                </a:lnTo>
                <a:lnTo>
                  <a:pt x="40" y="323"/>
                </a:lnTo>
                <a:close/>
                <a:moveTo>
                  <a:pt x="77" y="307"/>
                </a:moveTo>
                <a:lnTo>
                  <a:pt x="73" y="298"/>
                </a:lnTo>
                <a:lnTo>
                  <a:pt x="82" y="294"/>
                </a:lnTo>
                <a:lnTo>
                  <a:pt x="86" y="304"/>
                </a:lnTo>
                <a:lnTo>
                  <a:pt x="77" y="307"/>
                </a:lnTo>
                <a:lnTo>
                  <a:pt x="77" y="307"/>
                </a:lnTo>
                <a:close/>
                <a:moveTo>
                  <a:pt x="113" y="292"/>
                </a:moveTo>
                <a:lnTo>
                  <a:pt x="109" y="283"/>
                </a:lnTo>
                <a:lnTo>
                  <a:pt x="120" y="279"/>
                </a:lnTo>
                <a:lnTo>
                  <a:pt x="123" y="288"/>
                </a:lnTo>
                <a:lnTo>
                  <a:pt x="113" y="292"/>
                </a:lnTo>
                <a:lnTo>
                  <a:pt x="113" y="292"/>
                </a:lnTo>
                <a:close/>
                <a:moveTo>
                  <a:pt x="151" y="277"/>
                </a:moveTo>
                <a:lnTo>
                  <a:pt x="147" y="268"/>
                </a:lnTo>
                <a:lnTo>
                  <a:pt x="157" y="264"/>
                </a:lnTo>
                <a:lnTo>
                  <a:pt x="160" y="273"/>
                </a:lnTo>
                <a:lnTo>
                  <a:pt x="151" y="277"/>
                </a:lnTo>
                <a:lnTo>
                  <a:pt x="151" y="277"/>
                </a:lnTo>
                <a:close/>
                <a:moveTo>
                  <a:pt x="188" y="262"/>
                </a:moveTo>
                <a:lnTo>
                  <a:pt x="184" y="253"/>
                </a:lnTo>
                <a:lnTo>
                  <a:pt x="193" y="249"/>
                </a:lnTo>
                <a:lnTo>
                  <a:pt x="197" y="258"/>
                </a:lnTo>
                <a:lnTo>
                  <a:pt x="188" y="262"/>
                </a:lnTo>
                <a:lnTo>
                  <a:pt x="188" y="262"/>
                </a:lnTo>
                <a:close/>
                <a:moveTo>
                  <a:pt x="224" y="246"/>
                </a:moveTo>
                <a:lnTo>
                  <a:pt x="221" y="237"/>
                </a:lnTo>
                <a:lnTo>
                  <a:pt x="230" y="233"/>
                </a:lnTo>
                <a:lnTo>
                  <a:pt x="234" y="242"/>
                </a:lnTo>
                <a:lnTo>
                  <a:pt x="224" y="246"/>
                </a:lnTo>
                <a:lnTo>
                  <a:pt x="224" y="246"/>
                </a:lnTo>
                <a:close/>
                <a:moveTo>
                  <a:pt x="261" y="230"/>
                </a:moveTo>
                <a:lnTo>
                  <a:pt x="257" y="221"/>
                </a:lnTo>
                <a:lnTo>
                  <a:pt x="266" y="217"/>
                </a:lnTo>
                <a:lnTo>
                  <a:pt x="270" y="226"/>
                </a:lnTo>
                <a:lnTo>
                  <a:pt x="261" y="230"/>
                </a:lnTo>
                <a:lnTo>
                  <a:pt x="261" y="230"/>
                </a:lnTo>
                <a:close/>
                <a:moveTo>
                  <a:pt x="298" y="215"/>
                </a:moveTo>
                <a:lnTo>
                  <a:pt x="294" y="206"/>
                </a:lnTo>
                <a:lnTo>
                  <a:pt x="303" y="202"/>
                </a:lnTo>
                <a:lnTo>
                  <a:pt x="307" y="211"/>
                </a:lnTo>
                <a:lnTo>
                  <a:pt x="298" y="215"/>
                </a:lnTo>
                <a:lnTo>
                  <a:pt x="298" y="215"/>
                </a:lnTo>
                <a:close/>
                <a:moveTo>
                  <a:pt x="334" y="199"/>
                </a:moveTo>
                <a:lnTo>
                  <a:pt x="330" y="190"/>
                </a:lnTo>
                <a:lnTo>
                  <a:pt x="339" y="186"/>
                </a:lnTo>
                <a:lnTo>
                  <a:pt x="343" y="195"/>
                </a:lnTo>
                <a:lnTo>
                  <a:pt x="334" y="199"/>
                </a:lnTo>
                <a:lnTo>
                  <a:pt x="334" y="199"/>
                </a:lnTo>
                <a:close/>
                <a:moveTo>
                  <a:pt x="371" y="183"/>
                </a:moveTo>
                <a:lnTo>
                  <a:pt x="367" y="174"/>
                </a:lnTo>
                <a:lnTo>
                  <a:pt x="376" y="170"/>
                </a:lnTo>
                <a:lnTo>
                  <a:pt x="380" y="179"/>
                </a:lnTo>
                <a:lnTo>
                  <a:pt x="371" y="183"/>
                </a:lnTo>
                <a:lnTo>
                  <a:pt x="371" y="183"/>
                </a:lnTo>
                <a:close/>
                <a:moveTo>
                  <a:pt x="407" y="168"/>
                </a:moveTo>
                <a:lnTo>
                  <a:pt x="403" y="158"/>
                </a:lnTo>
                <a:lnTo>
                  <a:pt x="413" y="155"/>
                </a:lnTo>
                <a:lnTo>
                  <a:pt x="417" y="164"/>
                </a:lnTo>
                <a:lnTo>
                  <a:pt x="407" y="168"/>
                </a:lnTo>
                <a:lnTo>
                  <a:pt x="407" y="168"/>
                </a:lnTo>
                <a:close/>
                <a:moveTo>
                  <a:pt x="444" y="153"/>
                </a:moveTo>
                <a:lnTo>
                  <a:pt x="440" y="144"/>
                </a:lnTo>
                <a:lnTo>
                  <a:pt x="449" y="140"/>
                </a:lnTo>
                <a:lnTo>
                  <a:pt x="453" y="149"/>
                </a:lnTo>
                <a:lnTo>
                  <a:pt x="444" y="153"/>
                </a:lnTo>
                <a:lnTo>
                  <a:pt x="444" y="153"/>
                </a:lnTo>
                <a:close/>
                <a:moveTo>
                  <a:pt x="481" y="138"/>
                </a:moveTo>
                <a:lnTo>
                  <a:pt x="477" y="128"/>
                </a:lnTo>
                <a:lnTo>
                  <a:pt x="486" y="124"/>
                </a:lnTo>
                <a:lnTo>
                  <a:pt x="490" y="134"/>
                </a:lnTo>
                <a:lnTo>
                  <a:pt x="481" y="138"/>
                </a:lnTo>
                <a:lnTo>
                  <a:pt x="481" y="138"/>
                </a:lnTo>
                <a:close/>
                <a:moveTo>
                  <a:pt x="517" y="122"/>
                </a:moveTo>
                <a:lnTo>
                  <a:pt x="513" y="113"/>
                </a:lnTo>
                <a:lnTo>
                  <a:pt x="522" y="109"/>
                </a:lnTo>
                <a:lnTo>
                  <a:pt x="526" y="118"/>
                </a:lnTo>
                <a:lnTo>
                  <a:pt x="517" y="122"/>
                </a:lnTo>
                <a:lnTo>
                  <a:pt x="517" y="122"/>
                </a:lnTo>
                <a:close/>
                <a:moveTo>
                  <a:pt x="554" y="106"/>
                </a:moveTo>
                <a:lnTo>
                  <a:pt x="550" y="97"/>
                </a:lnTo>
                <a:lnTo>
                  <a:pt x="559" y="93"/>
                </a:lnTo>
                <a:lnTo>
                  <a:pt x="563" y="102"/>
                </a:lnTo>
                <a:lnTo>
                  <a:pt x="554" y="106"/>
                </a:lnTo>
                <a:lnTo>
                  <a:pt x="554" y="106"/>
                </a:lnTo>
                <a:close/>
                <a:moveTo>
                  <a:pt x="590" y="90"/>
                </a:moveTo>
                <a:lnTo>
                  <a:pt x="586" y="81"/>
                </a:lnTo>
                <a:lnTo>
                  <a:pt x="596" y="77"/>
                </a:lnTo>
                <a:lnTo>
                  <a:pt x="599" y="87"/>
                </a:lnTo>
                <a:lnTo>
                  <a:pt x="590" y="90"/>
                </a:lnTo>
                <a:lnTo>
                  <a:pt x="590" y="90"/>
                </a:lnTo>
                <a:close/>
                <a:moveTo>
                  <a:pt x="627" y="75"/>
                </a:moveTo>
                <a:lnTo>
                  <a:pt x="623" y="66"/>
                </a:lnTo>
                <a:lnTo>
                  <a:pt x="632" y="62"/>
                </a:lnTo>
                <a:lnTo>
                  <a:pt x="636" y="71"/>
                </a:lnTo>
                <a:lnTo>
                  <a:pt x="627" y="75"/>
                </a:lnTo>
                <a:lnTo>
                  <a:pt x="627" y="75"/>
                </a:lnTo>
                <a:close/>
                <a:moveTo>
                  <a:pt x="664" y="59"/>
                </a:moveTo>
                <a:lnTo>
                  <a:pt x="660" y="50"/>
                </a:lnTo>
                <a:lnTo>
                  <a:pt x="670" y="46"/>
                </a:lnTo>
                <a:lnTo>
                  <a:pt x="673" y="55"/>
                </a:lnTo>
                <a:lnTo>
                  <a:pt x="664" y="59"/>
                </a:lnTo>
                <a:lnTo>
                  <a:pt x="664" y="59"/>
                </a:lnTo>
                <a:close/>
                <a:moveTo>
                  <a:pt x="701" y="43"/>
                </a:moveTo>
                <a:lnTo>
                  <a:pt x="698" y="34"/>
                </a:lnTo>
                <a:lnTo>
                  <a:pt x="707" y="30"/>
                </a:lnTo>
                <a:lnTo>
                  <a:pt x="711" y="40"/>
                </a:lnTo>
                <a:lnTo>
                  <a:pt x="701" y="43"/>
                </a:lnTo>
                <a:lnTo>
                  <a:pt x="701" y="43"/>
                </a:lnTo>
                <a:close/>
                <a:moveTo>
                  <a:pt x="738" y="29"/>
                </a:moveTo>
                <a:lnTo>
                  <a:pt x="734" y="20"/>
                </a:lnTo>
                <a:lnTo>
                  <a:pt x="743" y="16"/>
                </a:lnTo>
                <a:lnTo>
                  <a:pt x="747" y="25"/>
                </a:lnTo>
                <a:lnTo>
                  <a:pt x="738" y="2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" name="Freeform 266"/>
          <p:cNvSpPr>
            <a:spLocks noEditPoints="1"/>
          </p:cNvSpPr>
          <p:nvPr/>
        </p:nvSpPr>
        <p:spPr bwMode="auto">
          <a:xfrm>
            <a:off x="4179281" y="2949829"/>
            <a:ext cx="1731433" cy="501651"/>
          </a:xfrm>
          <a:custGeom>
            <a:avLst/>
            <a:gdLst>
              <a:gd name="T0" fmla="*/ 3 w 818"/>
              <a:gd name="T1" fmla="*/ 237 h 237"/>
              <a:gd name="T2" fmla="*/ 11 w 818"/>
              <a:gd name="T3" fmla="*/ 225 h 237"/>
              <a:gd name="T4" fmla="*/ 809 w 818"/>
              <a:gd name="T5" fmla="*/ 13 h 237"/>
              <a:gd name="T6" fmla="*/ 815 w 818"/>
              <a:gd name="T7" fmla="*/ 0 h 237"/>
              <a:gd name="T8" fmla="*/ 771 w 818"/>
              <a:gd name="T9" fmla="*/ 24 h 237"/>
              <a:gd name="T10" fmla="*/ 778 w 818"/>
              <a:gd name="T11" fmla="*/ 12 h 237"/>
              <a:gd name="T12" fmla="*/ 732 w 818"/>
              <a:gd name="T13" fmla="*/ 34 h 237"/>
              <a:gd name="T14" fmla="*/ 740 w 818"/>
              <a:gd name="T15" fmla="*/ 22 h 237"/>
              <a:gd name="T16" fmla="*/ 694 w 818"/>
              <a:gd name="T17" fmla="*/ 45 h 237"/>
              <a:gd name="T18" fmla="*/ 700 w 818"/>
              <a:gd name="T19" fmla="*/ 33 h 237"/>
              <a:gd name="T20" fmla="*/ 655 w 818"/>
              <a:gd name="T21" fmla="*/ 55 h 237"/>
              <a:gd name="T22" fmla="*/ 663 w 818"/>
              <a:gd name="T23" fmla="*/ 43 h 237"/>
              <a:gd name="T24" fmla="*/ 617 w 818"/>
              <a:gd name="T25" fmla="*/ 67 h 237"/>
              <a:gd name="T26" fmla="*/ 623 w 818"/>
              <a:gd name="T27" fmla="*/ 54 h 237"/>
              <a:gd name="T28" fmla="*/ 579 w 818"/>
              <a:gd name="T29" fmla="*/ 77 h 237"/>
              <a:gd name="T30" fmla="*/ 585 w 818"/>
              <a:gd name="T31" fmla="*/ 64 h 237"/>
              <a:gd name="T32" fmla="*/ 540 w 818"/>
              <a:gd name="T33" fmla="*/ 88 h 237"/>
              <a:gd name="T34" fmla="*/ 548 w 818"/>
              <a:gd name="T35" fmla="*/ 75 h 237"/>
              <a:gd name="T36" fmla="*/ 502 w 818"/>
              <a:gd name="T37" fmla="*/ 98 h 237"/>
              <a:gd name="T38" fmla="*/ 508 w 818"/>
              <a:gd name="T39" fmla="*/ 86 h 237"/>
              <a:gd name="T40" fmla="*/ 464 w 818"/>
              <a:gd name="T41" fmla="*/ 109 h 237"/>
              <a:gd name="T42" fmla="*/ 471 w 818"/>
              <a:gd name="T43" fmla="*/ 97 h 237"/>
              <a:gd name="T44" fmla="*/ 425 w 818"/>
              <a:gd name="T45" fmla="*/ 119 h 237"/>
              <a:gd name="T46" fmla="*/ 433 w 818"/>
              <a:gd name="T47" fmla="*/ 107 h 237"/>
              <a:gd name="T48" fmla="*/ 387 w 818"/>
              <a:gd name="T49" fmla="*/ 129 h 237"/>
              <a:gd name="T50" fmla="*/ 393 w 818"/>
              <a:gd name="T51" fmla="*/ 118 h 237"/>
              <a:gd name="T52" fmla="*/ 349 w 818"/>
              <a:gd name="T53" fmla="*/ 141 h 237"/>
              <a:gd name="T54" fmla="*/ 356 w 818"/>
              <a:gd name="T55" fmla="*/ 128 h 237"/>
              <a:gd name="T56" fmla="*/ 310 w 818"/>
              <a:gd name="T57" fmla="*/ 152 h 237"/>
              <a:gd name="T58" fmla="*/ 316 w 818"/>
              <a:gd name="T59" fmla="*/ 139 h 237"/>
              <a:gd name="T60" fmla="*/ 272 w 818"/>
              <a:gd name="T61" fmla="*/ 162 h 237"/>
              <a:gd name="T62" fmla="*/ 278 w 818"/>
              <a:gd name="T63" fmla="*/ 149 h 237"/>
              <a:gd name="T64" fmla="*/ 233 w 818"/>
              <a:gd name="T65" fmla="*/ 173 h 237"/>
              <a:gd name="T66" fmla="*/ 241 w 818"/>
              <a:gd name="T67" fmla="*/ 161 h 237"/>
              <a:gd name="T68" fmla="*/ 195 w 818"/>
              <a:gd name="T69" fmla="*/ 183 h 237"/>
              <a:gd name="T70" fmla="*/ 201 w 818"/>
              <a:gd name="T71" fmla="*/ 171 h 237"/>
              <a:gd name="T72" fmla="*/ 157 w 818"/>
              <a:gd name="T73" fmla="*/ 194 h 237"/>
              <a:gd name="T74" fmla="*/ 163 w 818"/>
              <a:gd name="T75" fmla="*/ 182 h 237"/>
              <a:gd name="T76" fmla="*/ 118 w 818"/>
              <a:gd name="T77" fmla="*/ 204 h 237"/>
              <a:gd name="T78" fmla="*/ 126 w 818"/>
              <a:gd name="T79" fmla="*/ 192 h 237"/>
              <a:gd name="T80" fmla="*/ 80 w 818"/>
              <a:gd name="T81" fmla="*/ 216 h 237"/>
              <a:gd name="T82" fmla="*/ 86 w 818"/>
              <a:gd name="T83" fmla="*/ 203 h 237"/>
              <a:gd name="T84" fmla="*/ 42 w 818"/>
              <a:gd name="T85" fmla="*/ 22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18" h="237">
                <a:moveTo>
                  <a:pt x="11" y="225"/>
                </a:moveTo>
                <a:lnTo>
                  <a:pt x="13" y="234"/>
                </a:lnTo>
                <a:lnTo>
                  <a:pt x="3" y="237"/>
                </a:lnTo>
                <a:lnTo>
                  <a:pt x="0" y="228"/>
                </a:lnTo>
                <a:lnTo>
                  <a:pt x="11" y="225"/>
                </a:lnTo>
                <a:lnTo>
                  <a:pt x="11" y="225"/>
                </a:lnTo>
                <a:close/>
                <a:moveTo>
                  <a:pt x="815" y="0"/>
                </a:moveTo>
                <a:lnTo>
                  <a:pt x="818" y="11"/>
                </a:lnTo>
                <a:lnTo>
                  <a:pt x="809" y="13"/>
                </a:lnTo>
                <a:lnTo>
                  <a:pt x="806" y="3"/>
                </a:lnTo>
                <a:lnTo>
                  <a:pt x="815" y="0"/>
                </a:lnTo>
                <a:lnTo>
                  <a:pt x="815" y="0"/>
                </a:lnTo>
                <a:close/>
                <a:moveTo>
                  <a:pt x="778" y="12"/>
                </a:moveTo>
                <a:lnTo>
                  <a:pt x="780" y="21"/>
                </a:lnTo>
                <a:lnTo>
                  <a:pt x="771" y="24"/>
                </a:lnTo>
                <a:lnTo>
                  <a:pt x="768" y="14"/>
                </a:lnTo>
                <a:lnTo>
                  <a:pt x="778" y="12"/>
                </a:lnTo>
                <a:lnTo>
                  <a:pt x="778" y="12"/>
                </a:lnTo>
                <a:close/>
                <a:moveTo>
                  <a:pt x="740" y="22"/>
                </a:moveTo>
                <a:lnTo>
                  <a:pt x="742" y="31"/>
                </a:lnTo>
                <a:lnTo>
                  <a:pt x="732" y="34"/>
                </a:lnTo>
                <a:lnTo>
                  <a:pt x="729" y="25"/>
                </a:lnTo>
                <a:lnTo>
                  <a:pt x="740" y="22"/>
                </a:lnTo>
                <a:lnTo>
                  <a:pt x="740" y="22"/>
                </a:lnTo>
                <a:close/>
                <a:moveTo>
                  <a:pt x="700" y="33"/>
                </a:moveTo>
                <a:lnTo>
                  <a:pt x="703" y="42"/>
                </a:lnTo>
                <a:lnTo>
                  <a:pt x="694" y="45"/>
                </a:lnTo>
                <a:lnTo>
                  <a:pt x="691" y="35"/>
                </a:lnTo>
                <a:lnTo>
                  <a:pt x="700" y="33"/>
                </a:lnTo>
                <a:lnTo>
                  <a:pt x="700" y="33"/>
                </a:lnTo>
                <a:close/>
                <a:moveTo>
                  <a:pt x="663" y="43"/>
                </a:moveTo>
                <a:lnTo>
                  <a:pt x="665" y="52"/>
                </a:lnTo>
                <a:lnTo>
                  <a:pt x="655" y="55"/>
                </a:lnTo>
                <a:lnTo>
                  <a:pt x="652" y="46"/>
                </a:lnTo>
                <a:lnTo>
                  <a:pt x="663" y="43"/>
                </a:lnTo>
                <a:lnTo>
                  <a:pt x="663" y="43"/>
                </a:lnTo>
                <a:close/>
                <a:moveTo>
                  <a:pt x="623" y="54"/>
                </a:moveTo>
                <a:lnTo>
                  <a:pt x="626" y="64"/>
                </a:lnTo>
                <a:lnTo>
                  <a:pt x="617" y="67"/>
                </a:lnTo>
                <a:lnTo>
                  <a:pt x="614" y="56"/>
                </a:lnTo>
                <a:lnTo>
                  <a:pt x="623" y="54"/>
                </a:lnTo>
                <a:lnTo>
                  <a:pt x="623" y="54"/>
                </a:lnTo>
                <a:close/>
                <a:moveTo>
                  <a:pt x="585" y="64"/>
                </a:moveTo>
                <a:lnTo>
                  <a:pt x="588" y="75"/>
                </a:lnTo>
                <a:lnTo>
                  <a:pt x="579" y="77"/>
                </a:lnTo>
                <a:lnTo>
                  <a:pt x="576" y="67"/>
                </a:lnTo>
                <a:lnTo>
                  <a:pt x="585" y="64"/>
                </a:lnTo>
                <a:lnTo>
                  <a:pt x="585" y="64"/>
                </a:lnTo>
                <a:close/>
                <a:moveTo>
                  <a:pt x="548" y="75"/>
                </a:moveTo>
                <a:lnTo>
                  <a:pt x="550" y="85"/>
                </a:lnTo>
                <a:lnTo>
                  <a:pt x="540" y="88"/>
                </a:lnTo>
                <a:lnTo>
                  <a:pt x="537" y="77"/>
                </a:lnTo>
                <a:lnTo>
                  <a:pt x="548" y="75"/>
                </a:lnTo>
                <a:lnTo>
                  <a:pt x="548" y="75"/>
                </a:lnTo>
                <a:close/>
                <a:moveTo>
                  <a:pt x="508" y="86"/>
                </a:moveTo>
                <a:lnTo>
                  <a:pt x="511" y="95"/>
                </a:lnTo>
                <a:lnTo>
                  <a:pt x="502" y="98"/>
                </a:lnTo>
                <a:lnTo>
                  <a:pt x="499" y="89"/>
                </a:lnTo>
                <a:lnTo>
                  <a:pt x="508" y="86"/>
                </a:lnTo>
                <a:lnTo>
                  <a:pt x="508" y="86"/>
                </a:lnTo>
                <a:close/>
                <a:moveTo>
                  <a:pt x="471" y="97"/>
                </a:moveTo>
                <a:lnTo>
                  <a:pt x="473" y="106"/>
                </a:lnTo>
                <a:lnTo>
                  <a:pt x="464" y="109"/>
                </a:lnTo>
                <a:lnTo>
                  <a:pt x="461" y="99"/>
                </a:lnTo>
                <a:lnTo>
                  <a:pt x="471" y="97"/>
                </a:lnTo>
                <a:lnTo>
                  <a:pt x="471" y="97"/>
                </a:lnTo>
                <a:close/>
                <a:moveTo>
                  <a:pt x="433" y="107"/>
                </a:moveTo>
                <a:lnTo>
                  <a:pt x="435" y="116"/>
                </a:lnTo>
                <a:lnTo>
                  <a:pt x="425" y="119"/>
                </a:lnTo>
                <a:lnTo>
                  <a:pt x="422" y="110"/>
                </a:lnTo>
                <a:lnTo>
                  <a:pt x="433" y="107"/>
                </a:lnTo>
                <a:lnTo>
                  <a:pt x="433" y="107"/>
                </a:lnTo>
                <a:close/>
                <a:moveTo>
                  <a:pt x="393" y="118"/>
                </a:moveTo>
                <a:lnTo>
                  <a:pt x="396" y="127"/>
                </a:lnTo>
                <a:lnTo>
                  <a:pt x="387" y="129"/>
                </a:lnTo>
                <a:lnTo>
                  <a:pt x="384" y="120"/>
                </a:lnTo>
                <a:lnTo>
                  <a:pt x="393" y="118"/>
                </a:lnTo>
                <a:lnTo>
                  <a:pt x="393" y="118"/>
                </a:lnTo>
                <a:close/>
                <a:moveTo>
                  <a:pt x="356" y="128"/>
                </a:moveTo>
                <a:lnTo>
                  <a:pt x="358" y="139"/>
                </a:lnTo>
                <a:lnTo>
                  <a:pt x="349" y="141"/>
                </a:lnTo>
                <a:lnTo>
                  <a:pt x="346" y="131"/>
                </a:lnTo>
                <a:lnTo>
                  <a:pt x="356" y="128"/>
                </a:lnTo>
                <a:lnTo>
                  <a:pt x="356" y="128"/>
                </a:lnTo>
                <a:close/>
                <a:moveTo>
                  <a:pt x="316" y="139"/>
                </a:moveTo>
                <a:lnTo>
                  <a:pt x="320" y="149"/>
                </a:lnTo>
                <a:lnTo>
                  <a:pt x="310" y="152"/>
                </a:lnTo>
                <a:lnTo>
                  <a:pt x="307" y="141"/>
                </a:lnTo>
                <a:lnTo>
                  <a:pt x="316" y="139"/>
                </a:lnTo>
                <a:lnTo>
                  <a:pt x="316" y="139"/>
                </a:lnTo>
                <a:close/>
                <a:moveTo>
                  <a:pt x="278" y="149"/>
                </a:moveTo>
                <a:lnTo>
                  <a:pt x="281" y="160"/>
                </a:lnTo>
                <a:lnTo>
                  <a:pt x="272" y="162"/>
                </a:lnTo>
                <a:lnTo>
                  <a:pt x="269" y="153"/>
                </a:lnTo>
                <a:lnTo>
                  <a:pt x="278" y="149"/>
                </a:lnTo>
                <a:lnTo>
                  <a:pt x="278" y="149"/>
                </a:lnTo>
                <a:close/>
                <a:moveTo>
                  <a:pt x="241" y="161"/>
                </a:moveTo>
                <a:lnTo>
                  <a:pt x="243" y="170"/>
                </a:lnTo>
                <a:lnTo>
                  <a:pt x="233" y="173"/>
                </a:lnTo>
                <a:lnTo>
                  <a:pt x="230" y="163"/>
                </a:lnTo>
                <a:lnTo>
                  <a:pt x="241" y="161"/>
                </a:lnTo>
                <a:lnTo>
                  <a:pt x="241" y="161"/>
                </a:lnTo>
                <a:close/>
                <a:moveTo>
                  <a:pt x="201" y="171"/>
                </a:moveTo>
                <a:lnTo>
                  <a:pt x="204" y="180"/>
                </a:lnTo>
                <a:lnTo>
                  <a:pt x="195" y="183"/>
                </a:lnTo>
                <a:lnTo>
                  <a:pt x="192" y="174"/>
                </a:lnTo>
                <a:lnTo>
                  <a:pt x="201" y="171"/>
                </a:lnTo>
                <a:lnTo>
                  <a:pt x="201" y="171"/>
                </a:lnTo>
                <a:close/>
                <a:moveTo>
                  <a:pt x="163" y="182"/>
                </a:moveTo>
                <a:lnTo>
                  <a:pt x="166" y="191"/>
                </a:lnTo>
                <a:lnTo>
                  <a:pt x="157" y="194"/>
                </a:lnTo>
                <a:lnTo>
                  <a:pt x="154" y="184"/>
                </a:lnTo>
                <a:lnTo>
                  <a:pt x="163" y="182"/>
                </a:lnTo>
                <a:lnTo>
                  <a:pt x="163" y="182"/>
                </a:lnTo>
                <a:close/>
                <a:moveTo>
                  <a:pt x="126" y="192"/>
                </a:moveTo>
                <a:lnTo>
                  <a:pt x="128" y="201"/>
                </a:lnTo>
                <a:lnTo>
                  <a:pt x="118" y="204"/>
                </a:lnTo>
                <a:lnTo>
                  <a:pt x="115" y="195"/>
                </a:lnTo>
                <a:lnTo>
                  <a:pt x="126" y="192"/>
                </a:lnTo>
                <a:lnTo>
                  <a:pt x="126" y="192"/>
                </a:lnTo>
                <a:close/>
                <a:moveTo>
                  <a:pt x="86" y="203"/>
                </a:moveTo>
                <a:lnTo>
                  <a:pt x="89" y="213"/>
                </a:lnTo>
                <a:lnTo>
                  <a:pt x="80" y="216"/>
                </a:lnTo>
                <a:lnTo>
                  <a:pt x="77" y="205"/>
                </a:lnTo>
                <a:lnTo>
                  <a:pt x="86" y="203"/>
                </a:lnTo>
                <a:lnTo>
                  <a:pt x="86" y="203"/>
                </a:lnTo>
                <a:close/>
                <a:moveTo>
                  <a:pt x="48" y="213"/>
                </a:moveTo>
                <a:lnTo>
                  <a:pt x="51" y="224"/>
                </a:lnTo>
                <a:lnTo>
                  <a:pt x="42" y="226"/>
                </a:lnTo>
                <a:lnTo>
                  <a:pt x="39" y="216"/>
                </a:lnTo>
                <a:lnTo>
                  <a:pt x="48" y="2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" name="Freeform 267"/>
          <p:cNvSpPr>
            <a:spLocks noEditPoints="1"/>
          </p:cNvSpPr>
          <p:nvPr/>
        </p:nvSpPr>
        <p:spPr bwMode="auto">
          <a:xfrm>
            <a:off x="5927648" y="2947711"/>
            <a:ext cx="1071033" cy="990600"/>
          </a:xfrm>
          <a:custGeom>
            <a:avLst/>
            <a:gdLst>
              <a:gd name="T0" fmla="*/ 498 w 506"/>
              <a:gd name="T1" fmla="*/ 453 h 468"/>
              <a:gd name="T2" fmla="*/ 499 w 506"/>
              <a:gd name="T3" fmla="*/ 468 h 468"/>
              <a:gd name="T4" fmla="*/ 491 w 506"/>
              <a:gd name="T5" fmla="*/ 460 h 468"/>
              <a:gd name="T6" fmla="*/ 1 w 506"/>
              <a:gd name="T7" fmla="*/ 8 h 468"/>
              <a:gd name="T8" fmla="*/ 6 w 506"/>
              <a:gd name="T9" fmla="*/ 0 h 468"/>
              <a:gd name="T10" fmla="*/ 0 w 506"/>
              <a:gd name="T11" fmla="*/ 6 h 468"/>
              <a:gd name="T12" fmla="*/ 30 w 506"/>
              <a:gd name="T13" fmla="*/ 21 h 468"/>
              <a:gd name="T14" fmla="*/ 30 w 506"/>
              <a:gd name="T15" fmla="*/ 35 h 468"/>
              <a:gd name="T16" fmla="*/ 23 w 506"/>
              <a:gd name="T17" fmla="*/ 27 h 468"/>
              <a:gd name="T18" fmla="*/ 59 w 506"/>
              <a:gd name="T19" fmla="*/ 48 h 468"/>
              <a:gd name="T20" fmla="*/ 60 w 506"/>
              <a:gd name="T21" fmla="*/ 61 h 468"/>
              <a:gd name="T22" fmla="*/ 52 w 506"/>
              <a:gd name="T23" fmla="*/ 55 h 468"/>
              <a:gd name="T24" fmla="*/ 89 w 506"/>
              <a:gd name="T25" fmla="*/ 74 h 468"/>
              <a:gd name="T26" fmla="*/ 89 w 506"/>
              <a:gd name="T27" fmla="*/ 89 h 468"/>
              <a:gd name="T28" fmla="*/ 82 w 506"/>
              <a:gd name="T29" fmla="*/ 82 h 468"/>
              <a:gd name="T30" fmla="*/ 118 w 506"/>
              <a:gd name="T31" fmla="*/ 102 h 468"/>
              <a:gd name="T32" fmla="*/ 119 w 506"/>
              <a:gd name="T33" fmla="*/ 116 h 468"/>
              <a:gd name="T34" fmla="*/ 111 w 506"/>
              <a:gd name="T35" fmla="*/ 110 h 468"/>
              <a:gd name="T36" fmla="*/ 148 w 506"/>
              <a:gd name="T37" fmla="*/ 129 h 468"/>
              <a:gd name="T38" fmla="*/ 148 w 506"/>
              <a:gd name="T39" fmla="*/ 142 h 468"/>
              <a:gd name="T40" fmla="*/ 140 w 506"/>
              <a:gd name="T41" fmla="*/ 136 h 468"/>
              <a:gd name="T42" fmla="*/ 176 w 506"/>
              <a:gd name="T43" fmla="*/ 155 h 468"/>
              <a:gd name="T44" fmla="*/ 176 w 506"/>
              <a:gd name="T45" fmla="*/ 170 h 468"/>
              <a:gd name="T46" fmla="*/ 170 w 506"/>
              <a:gd name="T47" fmla="*/ 163 h 468"/>
              <a:gd name="T48" fmla="*/ 205 w 506"/>
              <a:gd name="T49" fmla="*/ 183 h 468"/>
              <a:gd name="T50" fmla="*/ 206 w 506"/>
              <a:gd name="T51" fmla="*/ 197 h 468"/>
              <a:gd name="T52" fmla="*/ 199 w 506"/>
              <a:gd name="T53" fmla="*/ 191 h 468"/>
              <a:gd name="T54" fmla="*/ 235 w 506"/>
              <a:gd name="T55" fmla="*/ 210 h 468"/>
              <a:gd name="T56" fmla="*/ 235 w 506"/>
              <a:gd name="T57" fmla="*/ 223 h 468"/>
              <a:gd name="T58" fmla="*/ 227 w 506"/>
              <a:gd name="T59" fmla="*/ 217 h 468"/>
              <a:gd name="T60" fmla="*/ 264 w 506"/>
              <a:gd name="T61" fmla="*/ 236 h 468"/>
              <a:gd name="T62" fmla="*/ 264 w 506"/>
              <a:gd name="T63" fmla="*/ 251 h 468"/>
              <a:gd name="T64" fmla="*/ 257 w 506"/>
              <a:gd name="T65" fmla="*/ 244 h 468"/>
              <a:gd name="T66" fmla="*/ 293 w 506"/>
              <a:gd name="T67" fmla="*/ 264 h 468"/>
              <a:gd name="T68" fmla="*/ 294 w 506"/>
              <a:gd name="T69" fmla="*/ 278 h 468"/>
              <a:gd name="T70" fmla="*/ 286 w 506"/>
              <a:gd name="T71" fmla="*/ 272 h 468"/>
              <a:gd name="T72" fmla="*/ 323 w 506"/>
              <a:gd name="T73" fmla="*/ 291 h 468"/>
              <a:gd name="T74" fmla="*/ 323 w 506"/>
              <a:gd name="T75" fmla="*/ 304 h 468"/>
              <a:gd name="T76" fmla="*/ 316 w 506"/>
              <a:gd name="T77" fmla="*/ 298 h 468"/>
              <a:gd name="T78" fmla="*/ 351 w 506"/>
              <a:gd name="T79" fmla="*/ 317 h 468"/>
              <a:gd name="T80" fmla="*/ 353 w 506"/>
              <a:gd name="T81" fmla="*/ 332 h 468"/>
              <a:gd name="T82" fmla="*/ 345 w 506"/>
              <a:gd name="T83" fmla="*/ 325 h 468"/>
              <a:gd name="T84" fmla="*/ 382 w 506"/>
              <a:gd name="T85" fmla="*/ 345 h 468"/>
              <a:gd name="T86" fmla="*/ 382 w 506"/>
              <a:gd name="T87" fmla="*/ 359 h 468"/>
              <a:gd name="T88" fmla="*/ 374 w 506"/>
              <a:gd name="T89" fmla="*/ 353 h 468"/>
              <a:gd name="T90" fmla="*/ 410 w 506"/>
              <a:gd name="T91" fmla="*/ 372 h 468"/>
              <a:gd name="T92" fmla="*/ 410 w 506"/>
              <a:gd name="T93" fmla="*/ 387 h 468"/>
              <a:gd name="T94" fmla="*/ 404 w 506"/>
              <a:gd name="T95" fmla="*/ 379 h 468"/>
              <a:gd name="T96" fmla="*/ 439 w 506"/>
              <a:gd name="T97" fmla="*/ 398 h 468"/>
              <a:gd name="T98" fmla="*/ 440 w 506"/>
              <a:gd name="T99" fmla="*/ 413 h 468"/>
              <a:gd name="T100" fmla="*/ 432 w 506"/>
              <a:gd name="T101" fmla="*/ 406 h 468"/>
              <a:gd name="T102" fmla="*/ 469 w 506"/>
              <a:gd name="T103" fmla="*/ 426 h 468"/>
              <a:gd name="T104" fmla="*/ 469 w 506"/>
              <a:gd name="T105" fmla="*/ 44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6" h="468">
                <a:moveTo>
                  <a:pt x="491" y="460"/>
                </a:moveTo>
                <a:lnTo>
                  <a:pt x="498" y="453"/>
                </a:lnTo>
                <a:lnTo>
                  <a:pt x="506" y="460"/>
                </a:lnTo>
                <a:lnTo>
                  <a:pt x="499" y="468"/>
                </a:lnTo>
                <a:lnTo>
                  <a:pt x="491" y="460"/>
                </a:lnTo>
                <a:lnTo>
                  <a:pt x="491" y="460"/>
                </a:lnTo>
                <a:close/>
                <a:moveTo>
                  <a:pt x="0" y="6"/>
                </a:moveTo>
                <a:lnTo>
                  <a:pt x="1" y="8"/>
                </a:lnTo>
                <a:lnTo>
                  <a:pt x="8" y="0"/>
                </a:lnTo>
                <a:lnTo>
                  <a:pt x="6" y="0"/>
                </a:lnTo>
                <a:lnTo>
                  <a:pt x="0" y="6"/>
                </a:lnTo>
                <a:lnTo>
                  <a:pt x="0" y="6"/>
                </a:lnTo>
                <a:close/>
                <a:moveTo>
                  <a:pt x="23" y="27"/>
                </a:moveTo>
                <a:lnTo>
                  <a:pt x="30" y="21"/>
                </a:lnTo>
                <a:lnTo>
                  <a:pt x="38" y="27"/>
                </a:lnTo>
                <a:lnTo>
                  <a:pt x="30" y="35"/>
                </a:lnTo>
                <a:lnTo>
                  <a:pt x="23" y="27"/>
                </a:lnTo>
                <a:lnTo>
                  <a:pt x="23" y="27"/>
                </a:lnTo>
                <a:close/>
                <a:moveTo>
                  <a:pt x="52" y="55"/>
                </a:moveTo>
                <a:lnTo>
                  <a:pt x="59" y="48"/>
                </a:lnTo>
                <a:lnTo>
                  <a:pt x="67" y="55"/>
                </a:lnTo>
                <a:lnTo>
                  <a:pt x="60" y="61"/>
                </a:lnTo>
                <a:lnTo>
                  <a:pt x="52" y="55"/>
                </a:lnTo>
                <a:lnTo>
                  <a:pt x="52" y="55"/>
                </a:lnTo>
                <a:close/>
                <a:moveTo>
                  <a:pt x="82" y="82"/>
                </a:moveTo>
                <a:lnTo>
                  <a:pt x="89" y="74"/>
                </a:lnTo>
                <a:lnTo>
                  <a:pt x="95" y="81"/>
                </a:lnTo>
                <a:lnTo>
                  <a:pt x="89" y="89"/>
                </a:lnTo>
                <a:lnTo>
                  <a:pt x="82" y="82"/>
                </a:lnTo>
                <a:lnTo>
                  <a:pt x="82" y="82"/>
                </a:lnTo>
                <a:close/>
                <a:moveTo>
                  <a:pt x="111" y="110"/>
                </a:moveTo>
                <a:lnTo>
                  <a:pt x="118" y="102"/>
                </a:lnTo>
                <a:lnTo>
                  <a:pt x="125" y="108"/>
                </a:lnTo>
                <a:lnTo>
                  <a:pt x="119" y="116"/>
                </a:lnTo>
                <a:lnTo>
                  <a:pt x="111" y="110"/>
                </a:lnTo>
                <a:lnTo>
                  <a:pt x="111" y="110"/>
                </a:lnTo>
                <a:close/>
                <a:moveTo>
                  <a:pt x="140" y="136"/>
                </a:moveTo>
                <a:lnTo>
                  <a:pt x="148" y="129"/>
                </a:lnTo>
                <a:lnTo>
                  <a:pt x="154" y="136"/>
                </a:lnTo>
                <a:lnTo>
                  <a:pt x="148" y="142"/>
                </a:lnTo>
                <a:lnTo>
                  <a:pt x="140" y="136"/>
                </a:lnTo>
                <a:lnTo>
                  <a:pt x="140" y="136"/>
                </a:lnTo>
                <a:close/>
                <a:moveTo>
                  <a:pt x="170" y="163"/>
                </a:moveTo>
                <a:lnTo>
                  <a:pt x="176" y="155"/>
                </a:lnTo>
                <a:lnTo>
                  <a:pt x="183" y="162"/>
                </a:lnTo>
                <a:lnTo>
                  <a:pt x="176" y="170"/>
                </a:lnTo>
                <a:lnTo>
                  <a:pt x="170" y="163"/>
                </a:lnTo>
                <a:lnTo>
                  <a:pt x="170" y="163"/>
                </a:lnTo>
                <a:close/>
                <a:moveTo>
                  <a:pt x="199" y="191"/>
                </a:moveTo>
                <a:lnTo>
                  <a:pt x="205" y="183"/>
                </a:lnTo>
                <a:lnTo>
                  <a:pt x="213" y="189"/>
                </a:lnTo>
                <a:lnTo>
                  <a:pt x="206" y="197"/>
                </a:lnTo>
                <a:lnTo>
                  <a:pt x="199" y="191"/>
                </a:lnTo>
                <a:lnTo>
                  <a:pt x="199" y="191"/>
                </a:lnTo>
                <a:close/>
                <a:moveTo>
                  <a:pt x="227" y="217"/>
                </a:moveTo>
                <a:lnTo>
                  <a:pt x="235" y="210"/>
                </a:lnTo>
                <a:lnTo>
                  <a:pt x="242" y="217"/>
                </a:lnTo>
                <a:lnTo>
                  <a:pt x="235" y="223"/>
                </a:lnTo>
                <a:lnTo>
                  <a:pt x="227" y="217"/>
                </a:lnTo>
                <a:lnTo>
                  <a:pt x="227" y="217"/>
                </a:lnTo>
                <a:close/>
                <a:moveTo>
                  <a:pt x="257" y="244"/>
                </a:moveTo>
                <a:lnTo>
                  <a:pt x="264" y="236"/>
                </a:lnTo>
                <a:lnTo>
                  <a:pt x="272" y="244"/>
                </a:lnTo>
                <a:lnTo>
                  <a:pt x="264" y="251"/>
                </a:lnTo>
                <a:lnTo>
                  <a:pt x="257" y="244"/>
                </a:lnTo>
                <a:lnTo>
                  <a:pt x="257" y="244"/>
                </a:lnTo>
                <a:close/>
                <a:moveTo>
                  <a:pt x="286" y="272"/>
                </a:moveTo>
                <a:lnTo>
                  <a:pt x="293" y="264"/>
                </a:lnTo>
                <a:lnTo>
                  <a:pt x="300" y="270"/>
                </a:lnTo>
                <a:lnTo>
                  <a:pt x="294" y="278"/>
                </a:lnTo>
                <a:lnTo>
                  <a:pt x="286" y="272"/>
                </a:lnTo>
                <a:lnTo>
                  <a:pt x="286" y="272"/>
                </a:lnTo>
                <a:close/>
                <a:moveTo>
                  <a:pt x="316" y="298"/>
                </a:moveTo>
                <a:lnTo>
                  <a:pt x="323" y="291"/>
                </a:lnTo>
                <a:lnTo>
                  <a:pt x="329" y="298"/>
                </a:lnTo>
                <a:lnTo>
                  <a:pt x="323" y="304"/>
                </a:lnTo>
                <a:lnTo>
                  <a:pt x="316" y="298"/>
                </a:lnTo>
                <a:lnTo>
                  <a:pt x="316" y="298"/>
                </a:lnTo>
                <a:close/>
                <a:moveTo>
                  <a:pt x="345" y="325"/>
                </a:moveTo>
                <a:lnTo>
                  <a:pt x="351" y="317"/>
                </a:lnTo>
                <a:lnTo>
                  <a:pt x="359" y="325"/>
                </a:lnTo>
                <a:lnTo>
                  <a:pt x="353" y="332"/>
                </a:lnTo>
                <a:lnTo>
                  <a:pt x="345" y="325"/>
                </a:lnTo>
                <a:lnTo>
                  <a:pt x="345" y="325"/>
                </a:lnTo>
                <a:close/>
                <a:moveTo>
                  <a:pt x="374" y="353"/>
                </a:moveTo>
                <a:lnTo>
                  <a:pt x="382" y="345"/>
                </a:lnTo>
                <a:lnTo>
                  <a:pt x="388" y="351"/>
                </a:lnTo>
                <a:lnTo>
                  <a:pt x="382" y="359"/>
                </a:lnTo>
                <a:lnTo>
                  <a:pt x="374" y="353"/>
                </a:lnTo>
                <a:lnTo>
                  <a:pt x="374" y="353"/>
                </a:lnTo>
                <a:close/>
                <a:moveTo>
                  <a:pt x="404" y="379"/>
                </a:moveTo>
                <a:lnTo>
                  <a:pt x="410" y="372"/>
                </a:lnTo>
                <a:lnTo>
                  <a:pt x="418" y="379"/>
                </a:lnTo>
                <a:lnTo>
                  <a:pt x="410" y="387"/>
                </a:lnTo>
                <a:lnTo>
                  <a:pt x="404" y="379"/>
                </a:lnTo>
                <a:lnTo>
                  <a:pt x="404" y="379"/>
                </a:lnTo>
                <a:close/>
                <a:moveTo>
                  <a:pt x="432" y="406"/>
                </a:moveTo>
                <a:lnTo>
                  <a:pt x="439" y="398"/>
                </a:lnTo>
                <a:lnTo>
                  <a:pt x="447" y="406"/>
                </a:lnTo>
                <a:lnTo>
                  <a:pt x="440" y="413"/>
                </a:lnTo>
                <a:lnTo>
                  <a:pt x="432" y="406"/>
                </a:lnTo>
                <a:lnTo>
                  <a:pt x="432" y="406"/>
                </a:lnTo>
                <a:close/>
                <a:moveTo>
                  <a:pt x="463" y="434"/>
                </a:moveTo>
                <a:lnTo>
                  <a:pt x="469" y="426"/>
                </a:lnTo>
                <a:lnTo>
                  <a:pt x="476" y="432"/>
                </a:lnTo>
                <a:lnTo>
                  <a:pt x="469" y="440"/>
                </a:lnTo>
                <a:lnTo>
                  <a:pt x="463" y="43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" name="Freeform 268"/>
          <p:cNvSpPr>
            <a:spLocks noEditPoints="1"/>
          </p:cNvSpPr>
          <p:nvPr/>
        </p:nvSpPr>
        <p:spPr bwMode="auto">
          <a:xfrm>
            <a:off x="6048299" y="3919263"/>
            <a:ext cx="946151" cy="455084"/>
          </a:xfrm>
          <a:custGeom>
            <a:avLst/>
            <a:gdLst>
              <a:gd name="T0" fmla="*/ 434 w 447"/>
              <a:gd name="T1" fmla="*/ 5 h 215"/>
              <a:gd name="T2" fmla="*/ 447 w 447"/>
              <a:gd name="T3" fmla="*/ 9 h 215"/>
              <a:gd name="T4" fmla="*/ 438 w 447"/>
              <a:gd name="T5" fmla="*/ 13 h 215"/>
              <a:gd name="T6" fmla="*/ 0 w 447"/>
              <a:gd name="T7" fmla="*/ 206 h 215"/>
              <a:gd name="T8" fmla="*/ 14 w 447"/>
              <a:gd name="T9" fmla="*/ 211 h 215"/>
              <a:gd name="T10" fmla="*/ 4 w 447"/>
              <a:gd name="T11" fmla="*/ 215 h 215"/>
              <a:gd name="T12" fmla="*/ 37 w 447"/>
              <a:gd name="T13" fmla="*/ 189 h 215"/>
              <a:gd name="T14" fmla="*/ 50 w 447"/>
              <a:gd name="T15" fmla="*/ 194 h 215"/>
              <a:gd name="T16" fmla="*/ 41 w 447"/>
              <a:gd name="T17" fmla="*/ 198 h 215"/>
              <a:gd name="T18" fmla="*/ 72 w 447"/>
              <a:gd name="T19" fmla="*/ 172 h 215"/>
              <a:gd name="T20" fmla="*/ 87 w 447"/>
              <a:gd name="T21" fmla="*/ 177 h 215"/>
              <a:gd name="T22" fmla="*/ 78 w 447"/>
              <a:gd name="T23" fmla="*/ 181 h 215"/>
              <a:gd name="T24" fmla="*/ 109 w 447"/>
              <a:gd name="T25" fmla="*/ 156 h 215"/>
              <a:gd name="T26" fmla="*/ 122 w 447"/>
              <a:gd name="T27" fmla="*/ 160 h 215"/>
              <a:gd name="T28" fmla="*/ 113 w 447"/>
              <a:gd name="T29" fmla="*/ 164 h 215"/>
              <a:gd name="T30" fmla="*/ 145 w 447"/>
              <a:gd name="T31" fmla="*/ 139 h 215"/>
              <a:gd name="T32" fmla="*/ 159 w 447"/>
              <a:gd name="T33" fmla="*/ 143 h 215"/>
              <a:gd name="T34" fmla="*/ 149 w 447"/>
              <a:gd name="T35" fmla="*/ 149 h 215"/>
              <a:gd name="T36" fmla="*/ 181 w 447"/>
              <a:gd name="T37" fmla="*/ 122 h 215"/>
              <a:gd name="T38" fmla="*/ 194 w 447"/>
              <a:gd name="T39" fmla="*/ 126 h 215"/>
              <a:gd name="T40" fmla="*/ 185 w 447"/>
              <a:gd name="T41" fmla="*/ 132 h 215"/>
              <a:gd name="T42" fmla="*/ 217 w 447"/>
              <a:gd name="T43" fmla="*/ 105 h 215"/>
              <a:gd name="T44" fmla="*/ 230 w 447"/>
              <a:gd name="T45" fmla="*/ 111 h 215"/>
              <a:gd name="T46" fmla="*/ 221 w 447"/>
              <a:gd name="T47" fmla="*/ 115 h 215"/>
              <a:gd name="T48" fmla="*/ 254 w 447"/>
              <a:gd name="T49" fmla="*/ 88 h 215"/>
              <a:gd name="T50" fmla="*/ 267 w 447"/>
              <a:gd name="T51" fmla="*/ 94 h 215"/>
              <a:gd name="T52" fmla="*/ 258 w 447"/>
              <a:gd name="T53" fmla="*/ 98 h 215"/>
              <a:gd name="T54" fmla="*/ 289 w 447"/>
              <a:gd name="T55" fmla="*/ 71 h 215"/>
              <a:gd name="T56" fmla="*/ 302 w 447"/>
              <a:gd name="T57" fmla="*/ 77 h 215"/>
              <a:gd name="T58" fmla="*/ 293 w 447"/>
              <a:gd name="T59" fmla="*/ 81 h 215"/>
              <a:gd name="T60" fmla="*/ 326 w 447"/>
              <a:gd name="T61" fmla="*/ 54 h 215"/>
              <a:gd name="T62" fmla="*/ 339 w 447"/>
              <a:gd name="T63" fmla="*/ 60 h 215"/>
              <a:gd name="T64" fmla="*/ 330 w 447"/>
              <a:gd name="T65" fmla="*/ 64 h 215"/>
              <a:gd name="T66" fmla="*/ 361 w 447"/>
              <a:gd name="T67" fmla="*/ 37 h 215"/>
              <a:gd name="T68" fmla="*/ 374 w 447"/>
              <a:gd name="T69" fmla="*/ 43 h 215"/>
              <a:gd name="T70" fmla="*/ 366 w 447"/>
              <a:gd name="T71" fmla="*/ 47 h 215"/>
              <a:gd name="T72" fmla="*/ 398 w 447"/>
              <a:gd name="T73" fmla="*/ 20 h 215"/>
              <a:gd name="T74" fmla="*/ 411 w 447"/>
              <a:gd name="T75" fmla="*/ 26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7" h="215">
                <a:moveTo>
                  <a:pt x="438" y="13"/>
                </a:moveTo>
                <a:lnTo>
                  <a:pt x="434" y="5"/>
                </a:lnTo>
                <a:lnTo>
                  <a:pt x="442" y="0"/>
                </a:lnTo>
                <a:lnTo>
                  <a:pt x="447" y="9"/>
                </a:lnTo>
                <a:lnTo>
                  <a:pt x="438" y="13"/>
                </a:lnTo>
                <a:lnTo>
                  <a:pt x="438" y="13"/>
                </a:lnTo>
                <a:close/>
                <a:moveTo>
                  <a:pt x="4" y="215"/>
                </a:moveTo>
                <a:lnTo>
                  <a:pt x="0" y="206"/>
                </a:lnTo>
                <a:lnTo>
                  <a:pt x="10" y="202"/>
                </a:lnTo>
                <a:lnTo>
                  <a:pt x="14" y="211"/>
                </a:lnTo>
                <a:lnTo>
                  <a:pt x="4" y="215"/>
                </a:lnTo>
                <a:lnTo>
                  <a:pt x="4" y="215"/>
                </a:lnTo>
                <a:close/>
                <a:moveTo>
                  <a:pt x="41" y="198"/>
                </a:moveTo>
                <a:lnTo>
                  <a:pt x="37" y="189"/>
                </a:lnTo>
                <a:lnTo>
                  <a:pt x="46" y="185"/>
                </a:lnTo>
                <a:lnTo>
                  <a:pt x="50" y="194"/>
                </a:lnTo>
                <a:lnTo>
                  <a:pt x="41" y="198"/>
                </a:lnTo>
                <a:lnTo>
                  <a:pt x="41" y="198"/>
                </a:lnTo>
                <a:close/>
                <a:moveTo>
                  <a:pt x="78" y="181"/>
                </a:moveTo>
                <a:lnTo>
                  <a:pt x="72" y="172"/>
                </a:lnTo>
                <a:lnTo>
                  <a:pt x="81" y="168"/>
                </a:lnTo>
                <a:lnTo>
                  <a:pt x="87" y="177"/>
                </a:lnTo>
                <a:lnTo>
                  <a:pt x="78" y="181"/>
                </a:lnTo>
                <a:lnTo>
                  <a:pt x="78" y="181"/>
                </a:lnTo>
                <a:close/>
                <a:moveTo>
                  <a:pt x="113" y="164"/>
                </a:moveTo>
                <a:lnTo>
                  <a:pt x="109" y="156"/>
                </a:lnTo>
                <a:lnTo>
                  <a:pt x="118" y="151"/>
                </a:lnTo>
                <a:lnTo>
                  <a:pt x="122" y="160"/>
                </a:lnTo>
                <a:lnTo>
                  <a:pt x="113" y="164"/>
                </a:lnTo>
                <a:lnTo>
                  <a:pt x="113" y="164"/>
                </a:lnTo>
                <a:close/>
                <a:moveTo>
                  <a:pt x="149" y="149"/>
                </a:moveTo>
                <a:lnTo>
                  <a:pt x="145" y="139"/>
                </a:lnTo>
                <a:lnTo>
                  <a:pt x="155" y="134"/>
                </a:lnTo>
                <a:lnTo>
                  <a:pt x="159" y="143"/>
                </a:lnTo>
                <a:lnTo>
                  <a:pt x="149" y="149"/>
                </a:lnTo>
                <a:lnTo>
                  <a:pt x="149" y="149"/>
                </a:lnTo>
                <a:close/>
                <a:moveTo>
                  <a:pt x="185" y="132"/>
                </a:moveTo>
                <a:lnTo>
                  <a:pt x="181" y="122"/>
                </a:lnTo>
                <a:lnTo>
                  <a:pt x="190" y="118"/>
                </a:lnTo>
                <a:lnTo>
                  <a:pt x="194" y="126"/>
                </a:lnTo>
                <a:lnTo>
                  <a:pt x="185" y="132"/>
                </a:lnTo>
                <a:lnTo>
                  <a:pt x="185" y="132"/>
                </a:lnTo>
                <a:close/>
                <a:moveTo>
                  <a:pt x="221" y="115"/>
                </a:moveTo>
                <a:lnTo>
                  <a:pt x="217" y="105"/>
                </a:lnTo>
                <a:lnTo>
                  <a:pt x="227" y="102"/>
                </a:lnTo>
                <a:lnTo>
                  <a:pt x="230" y="111"/>
                </a:lnTo>
                <a:lnTo>
                  <a:pt x="221" y="115"/>
                </a:lnTo>
                <a:lnTo>
                  <a:pt x="221" y="115"/>
                </a:lnTo>
                <a:close/>
                <a:moveTo>
                  <a:pt x="258" y="98"/>
                </a:moveTo>
                <a:lnTo>
                  <a:pt x="254" y="88"/>
                </a:lnTo>
                <a:lnTo>
                  <a:pt x="262" y="85"/>
                </a:lnTo>
                <a:lnTo>
                  <a:pt x="267" y="94"/>
                </a:lnTo>
                <a:lnTo>
                  <a:pt x="258" y="98"/>
                </a:lnTo>
                <a:lnTo>
                  <a:pt x="258" y="98"/>
                </a:lnTo>
                <a:close/>
                <a:moveTo>
                  <a:pt x="293" y="81"/>
                </a:moveTo>
                <a:lnTo>
                  <a:pt x="289" y="71"/>
                </a:lnTo>
                <a:lnTo>
                  <a:pt x="298" y="68"/>
                </a:lnTo>
                <a:lnTo>
                  <a:pt x="302" y="77"/>
                </a:lnTo>
                <a:lnTo>
                  <a:pt x="293" y="81"/>
                </a:lnTo>
                <a:lnTo>
                  <a:pt x="293" y="81"/>
                </a:lnTo>
                <a:close/>
                <a:moveTo>
                  <a:pt x="330" y="64"/>
                </a:moveTo>
                <a:lnTo>
                  <a:pt x="326" y="54"/>
                </a:lnTo>
                <a:lnTo>
                  <a:pt x="335" y="51"/>
                </a:lnTo>
                <a:lnTo>
                  <a:pt x="339" y="60"/>
                </a:lnTo>
                <a:lnTo>
                  <a:pt x="330" y="64"/>
                </a:lnTo>
                <a:lnTo>
                  <a:pt x="330" y="64"/>
                </a:lnTo>
                <a:close/>
                <a:moveTo>
                  <a:pt x="366" y="47"/>
                </a:moveTo>
                <a:lnTo>
                  <a:pt x="361" y="37"/>
                </a:lnTo>
                <a:lnTo>
                  <a:pt x="370" y="34"/>
                </a:lnTo>
                <a:lnTo>
                  <a:pt x="374" y="43"/>
                </a:lnTo>
                <a:lnTo>
                  <a:pt x="366" y="47"/>
                </a:lnTo>
                <a:lnTo>
                  <a:pt x="366" y="47"/>
                </a:lnTo>
                <a:close/>
                <a:moveTo>
                  <a:pt x="402" y="30"/>
                </a:moveTo>
                <a:lnTo>
                  <a:pt x="398" y="20"/>
                </a:lnTo>
                <a:lnTo>
                  <a:pt x="407" y="17"/>
                </a:lnTo>
                <a:lnTo>
                  <a:pt x="411" y="26"/>
                </a:lnTo>
                <a:lnTo>
                  <a:pt x="402" y="3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" name="Freeform 269"/>
          <p:cNvSpPr>
            <a:spLocks noEditPoints="1"/>
          </p:cNvSpPr>
          <p:nvPr/>
        </p:nvSpPr>
        <p:spPr bwMode="auto">
          <a:xfrm>
            <a:off x="6983864" y="3258861"/>
            <a:ext cx="889000" cy="679451"/>
          </a:xfrm>
          <a:custGeom>
            <a:avLst/>
            <a:gdLst>
              <a:gd name="T0" fmla="*/ 13 w 420"/>
              <a:gd name="T1" fmla="*/ 314 h 321"/>
              <a:gd name="T2" fmla="*/ 0 w 420"/>
              <a:gd name="T3" fmla="*/ 313 h 321"/>
              <a:gd name="T4" fmla="*/ 8 w 420"/>
              <a:gd name="T5" fmla="*/ 306 h 321"/>
              <a:gd name="T6" fmla="*/ 413 w 420"/>
              <a:gd name="T7" fmla="*/ 0 h 321"/>
              <a:gd name="T8" fmla="*/ 420 w 420"/>
              <a:gd name="T9" fmla="*/ 8 h 321"/>
              <a:gd name="T10" fmla="*/ 413 w 420"/>
              <a:gd name="T11" fmla="*/ 0 h 321"/>
              <a:gd name="T12" fmla="*/ 395 w 420"/>
              <a:gd name="T13" fmla="*/ 27 h 321"/>
              <a:gd name="T14" fmla="*/ 382 w 420"/>
              <a:gd name="T15" fmla="*/ 24 h 321"/>
              <a:gd name="T16" fmla="*/ 390 w 420"/>
              <a:gd name="T17" fmla="*/ 19 h 321"/>
              <a:gd name="T18" fmla="*/ 363 w 420"/>
              <a:gd name="T19" fmla="*/ 50 h 321"/>
              <a:gd name="T20" fmla="*/ 349 w 420"/>
              <a:gd name="T21" fmla="*/ 49 h 321"/>
              <a:gd name="T22" fmla="*/ 357 w 420"/>
              <a:gd name="T23" fmla="*/ 42 h 321"/>
              <a:gd name="T24" fmla="*/ 332 w 420"/>
              <a:gd name="T25" fmla="*/ 75 h 321"/>
              <a:gd name="T26" fmla="*/ 318 w 420"/>
              <a:gd name="T27" fmla="*/ 72 h 321"/>
              <a:gd name="T28" fmla="*/ 326 w 420"/>
              <a:gd name="T29" fmla="*/ 66 h 321"/>
              <a:gd name="T30" fmla="*/ 299 w 420"/>
              <a:gd name="T31" fmla="*/ 98 h 321"/>
              <a:gd name="T32" fmla="*/ 286 w 420"/>
              <a:gd name="T33" fmla="*/ 96 h 321"/>
              <a:gd name="T34" fmla="*/ 294 w 420"/>
              <a:gd name="T35" fmla="*/ 91 h 321"/>
              <a:gd name="T36" fmla="*/ 268 w 420"/>
              <a:gd name="T37" fmla="*/ 122 h 321"/>
              <a:gd name="T38" fmla="*/ 254 w 420"/>
              <a:gd name="T39" fmla="*/ 121 h 321"/>
              <a:gd name="T40" fmla="*/ 261 w 420"/>
              <a:gd name="T41" fmla="*/ 114 h 321"/>
              <a:gd name="T42" fmla="*/ 237 w 420"/>
              <a:gd name="T43" fmla="*/ 147 h 321"/>
              <a:gd name="T44" fmla="*/ 222 w 420"/>
              <a:gd name="T45" fmla="*/ 144 h 321"/>
              <a:gd name="T46" fmla="*/ 230 w 420"/>
              <a:gd name="T47" fmla="*/ 139 h 321"/>
              <a:gd name="T48" fmla="*/ 204 w 420"/>
              <a:gd name="T49" fmla="*/ 170 h 321"/>
              <a:gd name="T50" fmla="*/ 191 w 420"/>
              <a:gd name="T51" fmla="*/ 169 h 321"/>
              <a:gd name="T52" fmla="*/ 199 w 420"/>
              <a:gd name="T53" fmla="*/ 163 h 321"/>
              <a:gd name="T54" fmla="*/ 173 w 420"/>
              <a:gd name="T55" fmla="*/ 194 h 321"/>
              <a:gd name="T56" fmla="*/ 158 w 420"/>
              <a:gd name="T57" fmla="*/ 193 h 321"/>
              <a:gd name="T58" fmla="*/ 166 w 420"/>
              <a:gd name="T59" fmla="*/ 186 h 321"/>
              <a:gd name="T60" fmla="*/ 141 w 420"/>
              <a:gd name="T61" fmla="*/ 219 h 321"/>
              <a:gd name="T62" fmla="*/ 127 w 420"/>
              <a:gd name="T63" fmla="*/ 216 h 321"/>
              <a:gd name="T64" fmla="*/ 135 w 420"/>
              <a:gd name="T65" fmla="*/ 211 h 321"/>
              <a:gd name="T66" fmla="*/ 109 w 420"/>
              <a:gd name="T67" fmla="*/ 242 h 321"/>
              <a:gd name="T68" fmla="*/ 96 w 420"/>
              <a:gd name="T69" fmla="*/ 241 h 321"/>
              <a:gd name="T70" fmla="*/ 103 w 420"/>
              <a:gd name="T71" fmla="*/ 234 h 321"/>
              <a:gd name="T72" fmla="*/ 77 w 420"/>
              <a:gd name="T73" fmla="*/ 267 h 321"/>
              <a:gd name="T74" fmla="*/ 63 w 420"/>
              <a:gd name="T75" fmla="*/ 264 h 321"/>
              <a:gd name="T76" fmla="*/ 72 w 420"/>
              <a:gd name="T77" fmla="*/ 258 h 321"/>
              <a:gd name="T78" fmla="*/ 46 w 420"/>
              <a:gd name="T79" fmla="*/ 291 h 321"/>
              <a:gd name="T80" fmla="*/ 31 w 420"/>
              <a:gd name="T81" fmla="*/ 288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20" h="321">
                <a:moveTo>
                  <a:pt x="8" y="306"/>
                </a:moveTo>
                <a:lnTo>
                  <a:pt x="13" y="314"/>
                </a:lnTo>
                <a:lnTo>
                  <a:pt x="5" y="321"/>
                </a:lnTo>
                <a:lnTo>
                  <a:pt x="0" y="313"/>
                </a:lnTo>
                <a:lnTo>
                  <a:pt x="8" y="306"/>
                </a:lnTo>
                <a:lnTo>
                  <a:pt x="8" y="306"/>
                </a:lnTo>
                <a:close/>
                <a:moveTo>
                  <a:pt x="413" y="0"/>
                </a:moveTo>
                <a:lnTo>
                  <a:pt x="413" y="0"/>
                </a:lnTo>
                <a:lnTo>
                  <a:pt x="420" y="8"/>
                </a:lnTo>
                <a:lnTo>
                  <a:pt x="420" y="8"/>
                </a:lnTo>
                <a:lnTo>
                  <a:pt x="413" y="0"/>
                </a:lnTo>
                <a:lnTo>
                  <a:pt x="413" y="0"/>
                </a:lnTo>
                <a:close/>
                <a:moveTo>
                  <a:pt x="390" y="19"/>
                </a:moveTo>
                <a:lnTo>
                  <a:pt x="395" y="27"/>
                </a:lnTo>
                <a:lnTo>
                  <a:pt x="387" y="32"/>
                </a:lnTo>
                <a:lnTo>
                  <a:pt x="382" y="24"/>
                </a:lnTo>
                <a:lnTo>
                  <a:pt x="390" y="19"/>
                </a:lnTo>
                <a:lnTo>
                  <a:pt x="390" y="19"/>
                </a:lnTo>
                <a:close/>
                <a:moveTo>
                  <a:pt x="357" y="42"/>
                </a:moveTo>
                <a:lnTo>
                  <a:pt x="363" y="50"/>
                </a:lnTo>
                <a:lnTo>
                  <a:pt x="356" y="57"/>
                </a:lnTo>
                <a:lnTo>
                  <a:pt x="349" y="49"/>
                </a:lnTo>
                <a:lnTo>
                  <a:pt x="357" y="42"/>
                </a:lnTo>
                <a:lnTo>
                  <a:pt x="357" y="42"/>
                </a:lnTo>
                <a:close/>
                <a:moveTo>
                  <a:pt x="326" y="66"/>
                </a:moveTo>
                <a:lnTo>
                  <a:pt x="332" y="75"/>
                </a:lnTo>
                <a:lnTo>
                  <a:pt x="324" y="80"/>
                </a:lnTo>
                <a:lnTo>
                  <a:pt x="318" y="72"/>
                </a:lnTo>
                <a:lnTo>
                  <a:pt x="326" y="66"/>
                </a:lnTo>
                <a:lnTo>
                  <a:pt x="326" y="66"/>
                </a:lnTo>
                <a:close/>
                <a:moveTo>
                  <a:pt x="294" y="91"/>
                </a:moveTo>
                <a:lnTo>
                  <a:pt x="299" y="98"/>
                </a:lnTo>
                <a:lnTo>
                  <a:pt x="292" y="104"/>
                </a:lnTo>
                <a:lnTo>
                  <a:pt x="286" y="96"/>
                </a:lnTo>
                <a:lnTo>
                  <a:pt x="294" y="91"/>
                </a:lnTo>
                <a:lnTo>
                  <a:pt x="294" y="91"/>
                </a:lnTo>
                <a:close/>
                <a:moveTo>
                  <a:pt x="261" y="114"/>
                </a:moveTo>
                <a:lnTo>
                  <a:pt x="268" y="122"/>
                </a:lnTo>
                <a:lnTo>
                  <a:pt x="260" y="129"/>
                </a:lnTo>
                <a:lnTo>
                  <a:pt x="254" y="121"/>
                </a:lnTo>
                <a:lnTo>
                  <a:pt x="261" y="114"/>
                </a:lnTo>
                <a:lnTo>
                  <a:pt x="261" y="114"/>
                </a:lnTo>
                <a:close/>
                <a:moveTo>
                  <a:pt x="230" y="139"/>
                </a:moveTo>
                <a:lnTo>
                  <a:pt x="237" y="147"/>
                </a:lnTo>
                <a:lnTo>
                  <a:pt x="229" y="152"/>
                </a:lnTo>
                <a:lnTo>
                  <a:pt x="222" y="144"/>
                </a:lnTo>
                <a:lnTo>
                  <a:pt x="230" y="139"/>
                </a:lnTo>
                <a:lnTo>
                  <a:pt x="230" y="139"/>
                </a:lnTo>
                <a:close/>
                <a:moveTo>
                  <a:pt x="199" y="163"/>
                </a:moveTo>
                <a:lnTo>
                  <a:pt x="204" y="170"/>
                </a:lnTo>
                <a:lnTo>
                  <a:pt x="196" y="177"/>
                </a:lnTo>
                <a:lnTo>
                  <a:pt x="191" y="169"/>
                </a:lnTo>
                <a:lnTo>
                  <a:pt x="199" y="163"/>
                </a:lnTo>
                <a:lnTo>
                  <a:pt x="199" y="163"/>
                </a:lnTo>
                <a:close/>
                <a:moveTo>
                  <a:pt x="166" y="186"/>
                </a:moveTo>
                <a:lnTo>
                  <a:pt x="173" y="194"/>
                </a:lnTo>
                <a:lnTo>
                  <a:pt x="165" y="200"/>
                </a:lnTo>
                <a:lnTo>
                  <a:pt x="158" y="193"/>
                </a:lnTo>
                <a:lnTo>
                  <a:pt x="166" y="186"/>
                </a:lnTo>
                <a:lnTo>
                  <a:pt x="166" y="186"/>
                </a:lnTo>
                <a:close/>
                <a:moveTo>
                  <a:pt x="135" y="211"/>
                </a:moveTo>
                <a:lnTo>
                  <a:pt x="141" y="219"/>
                </a:lnTo>
                <a:lnTo>
                  <a:pt x="133" y="224"/>
                </a:lnTo>
                <a:lnTo>
                  <a:pt x="127" y="216"/>
                </a:lnTo>
                <a:lnTo>
                  <a:pt x="135" y="211"/>
                </a:lnTo>
                <a:lnTo>
                  <a:pt x="135" y="211"/>
                </a:lnTo>
                <a:close/>
                <a:moveTo>
                  <a:pt x="103" y="234"/>
                </a:moveTo>
                <a:lnTo>
                  <a:pt x="109" y="242"/>
                </a:lnTo>
                <a:lnTo>
                  <a:pt x="101" y="249"/>
                </a:lnTo>
                <a:lnTo>
                  <a:pt x="96" y="241"/>
                </a:lnTo>
                <a:lnTo>
                  <a:pt x="103" y="234"/>
                </a:lnTo>
                <a:lnTo>
                  <a:pt x="103" y="234"/>
                </a:lnTo>
                <a:close/>
                <a:moveTo>
                  <a:pt x="72" y="258"/>
                </a:moveTo>
                <a:lnTo>
                  <a:pt x="77" y="267"/>
                </a:lnTo>
                <a:lnTo>
                  <a:pt x="69" y="272"/>
                </a:lnTo>
                <a:lnTo>
                  <a:pt x="63" y="264"/>
                </a:lnTo>
                <a:lnTo>
                  <a:pt x="72" y="258"/>
                </a:lnTo>
                <a:lnTo>
                  <a:pt x="72" y="258"/>
                </a:lnTo>
                <a:close/>
                <a:moveTo>
                  <a:pt x="39" y="283"/>
                </a:moveTo>
                <a:lnTo>
                  <a:pt x="46" y="291"/>
                </a:lnTo>
                <a:lnTo>
                  <a:pt x="38" y="296"/>
                </a:lnTo>
                <a:lnTo>
                  <a:pt x="31" y="288"/>
                </a:lnTo>
                <a:lnTo>
                  <a:pt x="39" y="28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" name="Freeform 270"/>
          <p:cNvSpPr>
            <a:spLocks noEditPoints="1"/>
          </p:cNvSpPr>
          <p:nvPr/>
        </p:nvSpPr>
        <p:spPr bwMode="auto">
          <a:xfrm>
            <a:off x="6990215" y="3919261"/>
            <a:ext cx="1094317" cy="95251"/>
          </a:xfrm>
          <a:custGeom>
            <a:avLst/>
            <a:gdLst>
              <a:gd name="T0" fmla="*/ 9 w 517"/>
              <a:gd name="T1" fmla="*/ 10 h 45"/>
              <a:gd name="T2" fmla="*/ 0 w 517"/>
              <a:gd name="T3" fmla="*/ 0 h 45"/>
              <a:gd name="T4" fmla="*/ 10 w 517"/>
              <a:gd name="T5" fmla="*/ 1 h 45"/>
              <a:gd name="T6" fmla="*/ 517 w 517"/>
              <a:gd name="T7" fmla="*/ 36 h 45"/>
              <a:gd name="T8" fmla="*/ 516 w 517"/>
              <a:gd name="T9" fmla="*/ 45 h 45"/>
              <a:gd name="T10" fmla="*/ 517 w 517"/>
              <a:gd name="T11" fmla="*/ 36 h 45"/>
              <a:gd name="T12" fmla="*/ 486 w 517"/>
              <a:gd name="T13" fmla="*/ 44 h 45"/>
              <a:gd name="T14" fmla="*/ 477 w 517"/>
              <a:gd name="T15" fmla="*/ 34 h 45"/>
              <a:gd name="T16" fmla="*/ 487 w 517"/>
              <a:gd name="T17" fmla="*/ 34 h 45"/>
              <a:gd name="T18" fmla="*/ 447 w 517"/>
              <a:gd name="T19" fmla="*/ 41 h 45"/>
              <a:gd name="T20" fmla="*/ 438 w 517"/>
              <a:gd name="T21" fmla="*/ 31 h 45"/>
              <a:gd name="T22" fmla="*/ 447 w 517"/>
              <a:gd name="T23" fmla="*/ 31 h 45"/>
              <a:gd name="T24" fmla="*/ 406 w 517"/>
              <a:gd name="T25" fmla="*/ 39 h 45"/>
              <a:gd name="T26" fmla="*/ 397 w 517"/>
              <a:gd name="T27" fmla="*/ 27 h 45"/>
              <a:gd name="T28" fmla="*/ 407 w 517"/>
              <a:gd name="T29" fmla="*/ 28 h 45"/>
              <a:gd name="T30" fmla="*/ 367 w 517"/>
              <a:gd name="T31" fmla="*/ 35 h 45"/>
              <a:gd name="T32" fmla="*/ 358 w 517"/>
              <a:gd name="T33" fmla="*/ 24 h 45"/>
              <a:gd name="T34" fmla="*/ 368 w 517"/>
              <a:gd name="T35" fmla="*/ 26 h 45"/>
              <a:gd name="T36" fmla="*/ 328 w 517"/>
              <a:gd name="T37" fmla="*/ 32 h 45"/>
              <a:gd name="T38" fmla="*/ 319 w 517"/>
              <a:gd name="T39" fmla="*/ 22 h 45"/>
              <a:gd name="T40" fmla="*/ 328 w 517"/>
              <a:gd name="T41" fmla="*/ 23 h 45"/>
              <a:gd name="T42" fmla="*/ 287 w 517"/>
              <a:gd name="T43" fmla="*/ 30 h 45"/>
              <a:gd name="T44" fmla="*/ 278 w 517"/>
              <a:gd name="T45" fmla="*/ 19 h 45"/>
              <a:gd name="T46" fmla="*/ 289 w 517"/>
              <a:gd name="T47" fmla="*/ 20 h 45"/>
              <a:gd name="T48" fmla="*/ 248 w 517"/>
              <a:gd name="T49" fmla="*/ 27 h 45"/>
              <a:gd name="T50" fmla="*/ 239 w 517"/>
              <a:gd name="T51" fmla="*/ 17 h 45"/>
              <a:gd name="T52" fmla="*/ 248 w 517"/>
              <a:gd name="T53" fmla="*/ 17 h 45"/>
              <a:gd name="T54" fmla="*/ 208 w 517"/>
              <a:gd name="T55" fmla="*/ 24 h 45"/>
              <a:gd name="T56" fmla="*/ 198 w 517"/>
              <a:gd name="T57" fmla="*/ 14 h 45"/>
              <a:gd name="T58" fmla="*/ 209 w 517"/>
              <a:gd name="T59" fmla="*/ 14 h 45"/>
              <a:gd name="T60" fmla="*/ 168 w 517"/>
              <a:gd name="T61" fmla="*/ 22 h 45"/>
              <a:gd name="T62" fmla="*/ 159 w 517"/>
              <a:gd name="T63" fmla="*/ 11 h 45"/>
              <a:gd name="T64" fmla="*/ 170 w 517"/>
              <a:gd name="T65" fmla="*/ 11 h 45"/>
              <a:gd name="T66" fmla="*/ 129 w 517"/>
              <a:gd name="T67" fmla="*/ 19 h 45"/>
              <a:gd name="T68" fmla="*/ 120 w 517"/>
              <a:gd name="T69" fmla="*/ 7 h 45"/>
              <a:gd name="T70" fmla="*/ 129 w 517"/>
              <a:gd name="T71" fmla="*/ 9 h 45"/>
              <a:gd name="T72" fmla="*/ 89 w 517"/>
              <a:gd name="T73" fmla="*/ 15 h 45"/>
              <a:gd name="T74" fmla="*/ 79 w 517"/>
              <a:gd name="T75" fmla="*/ 5 h 45"/>
              <a:gd name="T76" fmla="*/ 90 w 517"/>
              <a:gd name="T77" fmla="*/ 6 h 45"/>
              <a:gd name="T78" fmla="*/ 49 w 517"/>
              <a:gd name="T79" fmla="*/ 13 h 45"/>
              <a:gd name="T80" fmla="*/ 40 w 517"/>
              <a:gd name="T81" fmla="*/ 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17" h="45">
                <a:moveTo>
                  <a:pt x="10" y="1"/>
                </a:moveTo>
                <a:lnTo>
                  <a:pt x="9" y="10"/>
                </a:lnTo>
                <a:lnTo>
                  <a:pt x="0" y="10"/>
                </a:lnTo>
                <a:lnTo>
                  <a:pt x="0" y="0"/>
                </a:lnTo>
                <a:lnTo>
                  <a:pt x="10" y="1"/>
                </a:lnTo>
                <a:lnTo>
                  <a:pt x="10" y="1"/>
                </a:lnTo>
                <a:close/>
                <a:moveTo>
                  <a:pt x="517" y="36"/>
                </a:moveTo>
                <a:lnTo>
                  <a:pt x="517" y="36"/>
                </a:lnTo>
                <a:lnTo>
                  <a:pt x="516" y="45"/>
                </a:lnTo>
                <a:lnTo>
                  <a:pt x="516" y="45"/>
                </a:lnTo>
                <a:lnTo>
                  <a:pt x="517" y="36"/>
                </a:lnTo>
                <a:lnTo>
                  <a:pt x="517" y="36"/>
                </a:lnTo>
                <a:close/>
                <a:moveTo>
                  <a:pt x="487" y="34"/>
                </a:moveTo>
                <a:lnTo>
                  <a:pt x="486" y="44"/>
                </a:lnTo>
                <a:lnTo>
                  <a:pt x="477" y="43"/>
                </a:lnTo>
                <a:lnTo>
                  <a:pt x="477" y="34"/>
                </a:lnTo>
                <a:lnTo>
                  <a:pt x="487" y="34"/>
                </a:lnTo>
                <a:lnTo>
                  <a:pt x="487" y="34"/>
                </a:lnTo>
                <a:close/>
                <a:moveTo>
                  <a:pt x="447" y="31"/>
                </a:moveTo>
                <a:lnTo>
                  <a:pt x="447" y="41"/>
                </a:lnTo>
                <a:lnTo>
                  <a:pt x="436" y="40"/>
                </a:lnTo>
                <a:lnTo>
                  <a:pt x="438" y="31"/>
                </a:lnTo>
                <a:lnTo>
                  <a:pt x="447" y="31"/>
                </a:lnTo>
                <a:lnTo>
                  <a:pt x="447" y="31"/>
                </a:lnTo>
                <a:close/>
                <a:moveTo>
                  <a:pt x="407" y="28"/>
                </a:moveTo>
                <a:lnTo>
                  <a:pt x="406" y="39"/>
                </a:lnTo>
                <a:lnTo>
                  <a:pt x="397" y="37"/>
                </a:lnTo>
                <a:lnTo>
                  <a:pt x="397" y="27"/>
                </a:lnTo>
                <a:lnTo>
                  <a:pt x="407" y="28"/>
                </a:lnTo>
                <a:lnTo>
                  <a:pt x="407" y="28"/>
                </a:lnTo>
                <a:close/>
                <a:moveTo>
                  <a:pt x="368" y="26"/>
                </a:moveTo>
                <a:lnTo>
                  <a:pt x="367" y="35"/>
                </a:lnTo>
                <a:lnTo>
                  <a:pt x="356" y="35"/>
                </a:lnTo>
                <a:lnTo>
                  <a:pt x="358" y="24"/>
                </a:lnTo>
                <a:lnTo>
                  <a:pt x="368" y="26"/>
                </a:lnTo>
                <a:lnTo>
                  <a:pt x="368" y="26"/>
                </a:lnTo>
                <a:close/>
                <a:moveTo>
                  <a:pt x="328" y="23"/>
                </a:moveTo>
                <a:lnTo>
                  <a:pt x="328" y="32"/>
                </a:lnTo>
                <a:lnTo>
                  <a:pt x="317" y="32"/>
                </a:lnTo>
                <a:lnTo>
                  <a:pt x="319" y="22"/>
                </a:lnTo>
                <a:lnTo>
                  <a:pt x="328" y="23"/>
                </a:lnTo>
                <a:lnTo>
                  <a:pt x="328" y="23"/>
                </a:lnTo>
                <a:close/>
                <a:moveTo>
                  <a:pt x="289" y="20"/>
                </a:moveTo>
                <a:lnTo>
                  <a:pt x="287" y="30"/>
                </a:lnTo>
                <a:lnTo>
                  <a:pt x="278" y="30"/>
                </a:lnTo>
                <a:lnTo>
                  <a:pt x="278" y="19"/>
                </a:lnTo>
                <a:lnTo>
                  <a:pt x="289" y="20"/>
                </a:lnTo>
                <a:lnTo>
                  <a:pt x="289" y="20"/>
                </a:lnTo>
                <a:close/>
                <a:moveTo>
                  <a:pt x="248" y="17"/>
                </a:moveTo>
                <a:lnTo>
                  <a:pt x="248" y="27"/>
                </a:lnTo>
                <a:lnTo>
                  <a:pt x="238" y="26"/>
                </a:lnTo>
                <a:lnTo>
                  <a:pt x="239" y="17"/>
                </a:lnTo>
                <a:lnTo>
                  <a:pt x="248" y="17"/>
                </a:lnTo>
                <a:lnTo>
                  <a:pt x="248" y="17"/>
                </a:lnTo>
                <a:close/>
                <a:moveTo>
                  <a:pt x="209" y="14"/>
                </a:moveTo>
                <a:lnTo>
                  <a:pt x="208" y="24"/>
                </a:lnTo>
                <a:lnTo>
                  <a:pt x="198" y="23"/>
                </a:lnTo>
                <a:lnTo>
                  <a:pt x="198" y="14"/>
                </a:lnTo>
                <a:lnTo>
                  <a:pt x="209" y="14"/>
                </a:lnTo>
                <a:lnTo>
                  <a:pt x="209" y="14"/>
                </a:lnTo>
                <a:close/>
                <a:moveTo>
                  <a:pt x="170" y="11"/>
                </a:moveTo>
                <a:lnTo>
                  <a:pt x="168" y="22"/>
                </a:lnTo>
                <a:lnTo>
                  <a:pt x="158" y="20"/>
                </a:lnTo>
                <a:lnTo>
                  <a:pt x="159" y="11"/>
                </a:lnTo>
                <a:lnTo>
                  <a:pt x="170" y="11"/>
                </a:lnTo>
                <a:lnTo>
                  <a:pt x="170" y="11"/>
                </a:lnTo>
                <a:close/>
                <a:moveTo>
                  <a:pt x="129" y="9"/>
                </a:moveTo>
                <a:lnTo>
                  <a:pt x="129" y="19"/>
                </a:lnTo>
                <a:lnTo>
                  <a:pt x="119" y="18"/>
                </a:lnTo>
                <a:lnTo>
                  <a:pt x="120" y="7"/>
                </a:lnTo>
                <a:lnTo>
                  <a:pt x="129" y="9"/>
                </a:lnTo>
                <a:lnTo>
                  <a:pt x="129" y="9"/>
                </a:lnTo>
                <a:close/>
                <a:moveTo>
                  <a:pt x="90" y="6"/>
                </a:moveTo>
                <a:lnTo>
                  <a:pt x="89" y="15"/>
                </a:lnTo>
                <a:lnTo>
                  <a:pt x="79" y="15"/>
                </a:lnTo>
                <a:lnTo>
                  <a:pt x="79" y="5"/>
                </a:lnTo>
                <a:lnTo>
                  <a:pt x="90" y="6"/>
                </a:lnTo>
                <a:lnTo>
                  <a:pt x="90" y="6"/>
                </a:lnTo>
                <a:close/>
                <a:moveTo>
                  <a:pt x="49" y="3"/>
                </a:moveTo>
                <a:lnTo>
                  <a:pt x="49" y="13"/>
                </a:lnTo>
                <a:lnTo>
                  <a:pt x="39" y="13"/>
                </a:lnTo>
                <a:lnTo>
                  <a:pt x="40" y="2"/>
                </a:lnTo>
                <a:lnTo>
                  <a:pt x="49" y="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" name="Freeform 271"/>
          <p:cNvSpPr>
            <a:spLocks noEditPoints="1"/>
          </p:cNvSpPr>
          <p:nvPr/>
        </p:nvSpPr>
        <p:spPr bwMode="auto">
          <a:xfrm>
            <a:off x="6979632" y="3925612"/>
            <a:ext cx="146051" cy="681567"/>
          </a:xfrm>
          <a:custGeom>
            <a:avLst/>
            <a:gdLst>
              <a:gd name="T0" fmla="*/ 11 w 69"/>
              <a:gd name="T1" fmla="*/ 11 h 322"/>
              <a:gd name="T2" fmla="*/ 2 w 69"/>
              <a:gd name="T3" fmla="*/ 12 h 322"/>
              <a:gd name="T4" fmla="*/ 0 w 69"/>
              <a:gd name="T5" fmla="*/ 2 h 322"/>
              <a:gd name="T6" fmla="*/ 10 w 69"/>
              <a:gd name="T7" fmla="*/ 0 h 322"/>
              <a:gd name="T8" fmla="*/ 11 w 69"/>
              <a:gd name="T9" fmla="*/ 11 h 322"/>
              <a:gd name="T10" fmla="*/ 11 w 69"/>
              <a:gd name="T11" fmla="*/ 11 h 322"/>
              <a:gd name="T12" fmla="*/ 69 w 69"/>
              <a:gd name="T13" fmla="*/ 319 h 322"/>
              <a:gd name="T14" fmla="*/ 67 w 69"/>
              <a:gd name="T15" fmla="*/ 314 h 322"/>
              <a:gd name="T16" fmla="*/ 58 w 69"/>
              <a:gd name="T17" fmla="*/ 315 h 322"/>
              <a:gd name="T18" fmla="*/ 58 w 69"/>
              <a:gd name="T19" fmla="*/ 322 h 322"/>
              <a:gd name="T20" fmla="*/ 69 w 69"/>
              <a:gd name="T21" fmla="*/ 319 h 322"/>
              <a:gd name="T22" fmla="*/ 69 w 69"/>
              <a:gd name="T23" fmla="*/ 319 h 322"/>
              <a:gd name="T24" fmla="*/ 62 w 69"/>
              <a:gd name="T25" fmla="*/ 284 h 322"/>
              <a:gd name="T26" fmla="*/ 52 w 69"/>
              <a:gd name="T27" fmla="*/ 287 h 322"/>
              <a:gd name="T28" fmla="*/ 50 w 69"/>
              <a:gd name="T29" fmla="*/ 276 h 322"/>
              <a:gd name="T30" fmla="*/ 61 w 69"/>
              <a:gd name="T31" fmla="*/ 275 h 322"/>
              <a:gd name="T32" fmla="*/ 62 w 69"/>
              <a:gd name="T33" fmla="*/ 284 h 322"/>
              <a:gd name="T34" fmla="*/ 62 w 69"/>
              <a:gd name="T35" fmla="*/ 284 h 322"/>
              <a:gd name="T36" fmla="*/ 54 w 69"/>
              <a:gd name="T37" fmla="*/ 245 h 322"/>
              <a:gd name="T38" fmla="*/ 45 w 69"/>
              <a:gd name="T39" fmla="*/ 248 h 322"/>
              <a:gd name="T40" fmla="*/ 44 w 69"/>
              <a:gd name="T41" fmla="*/ 237 h 322"/>
              <a:gd name="T42" fmla="*/ 53 w 69"/>
              <a:gd name="T43" fmla="*/ 236 h 322"/>
              <a:gd name="T44" fmla="*/ 54 w 69"/>
              <a:gd name="T45" fmla="*/ 245 h 322"/>
              <a:gd name="T46" fmla="*/ 54 w 69"/>
              <a:gd name="T47" fmla="*/ 245 h 322"/>
              <a:gd name="T48" fmla="*/ 48 w 69"/>
              <a:gd name="T49" fmla="*/ 206 h 322"/>
              <a:gd name="T50" fmla="*/ 37 w 69"/>
              <a:gd name="T51" fmla="*/ 208 h 322"/>
              <a:gd name="T52" fmla="*/ 36 w 69"/>
              <a:gd name="T53" fmla="*/ 198 h 322"/>
              <a:gd name="T54" fmla="*/ 47 w 69"/>
              <a:gd name="T55" fmla="*/ 197 h 322"/>
              <a:gd name="T56" fmla="*/ 48 w 69"/>
              <a:gd name="T57" fmla="*/ 206 h 322"/>
              <a:gd name="T58" fmla="*/ 48 w 69"/>
              <a:gd name="T59" fmla="*/ 206 h 322"/>
              <a:gd name="T60" fmla="*/ 40 w 69"/>
              <a:gd name="T61" fmla="*/ 166 h 322"/>
              <a:gd name="T62" fmla="*/ 31 w 69"/>
              <a:gd name="T63" fmla="*/ 169 h 322"/>
              <a:gd name="T64" fmla="*/ 28 w 69"/>
              <a:gd name="T65" fmla="*/ 159 h 322"/>
              <a:gd name="T66" fmla="*/ 39 w 69"/>
              <a:gd name="T67" fmla="*/ 157 h 322"/>
              <a:gd name="T68" fmla="*/ 40 w 69"/>
              <a:gd name="T69" fmla="*/ 166 h 322"/>
              <a:gd name="T70" fmla="*/ 40 w 69"/>
              <a:gd name="T71" fmla="*/ 166 h 322"/>
              <a:gd name="T72" fmla="*/ 33 w 69"/>
              <a:gd name="T73" fmla="*/ 129 h 322"/>
              <a:gd name="T74" fmla="*/ 23 w 69"/>
              <a:gd name="T75" fmla="*/ 130 h 322"/>
              <a:gd name="T76" fmla="*/ 22 w 69"/>
              <a:gd name="T77" fmla="*/ 119 h 322"/>
              <a:gd name="T78" fmla="*/ 31 w 69"/>
              <a:gd name="T79" fmla="*/ 118 h 322"/>
              <a:gd name="T80" fmla="*/ 33 w 69"/>
              <a:gd name="T81" fmla="*/ 129 h 322"/>
              <a:gd name="T82" fmla="*/ 33 w 69"/>
              <a:gd name="T83" fmla="*/ 129 h 322"/>
              <a:gd name="T84" fmla="*/ 26 w 69"/>
              <a:gd name="T85" fmla="*/ 89 h 322"/>
              <a:gd name="T86" fmla="*/ 17 w 69"/>
              <a:gd name="T87" fmla="*/ 91 h 322"/>
              <a:gd name="T88" fmla="*/ 14 w 69"/>
              <a:gd name="T89" fmla="*/ 80 h 322"/>
              <a:gd name="T90" fmla="*/ 24 w 69"/>
              <a:gd name="T91" fmla="*/ 79 h 322"/>
              <a:gd name="T92" fmla="*/ 26 w 69"/>
              <a:gd name="T93" fmla="*/ 89 h 322"/>
              <a:gd name="T94" fmla="*/ 26 w 69"/>
              <a:gd name="T95" fmla="*/ 89 h 322"/>
              <a:gd name="T96" fmla="*/ 19 w 69"/>
              <a:gd name="T97" fmla="*/ 50 h 322"/>
              <a:gd name="T98" fmla="*/ 9 w 69"/>
              <a:gd name="T99" fmla="*/ 51 h 322"/>
              <a:gd name="T100" fmla="*/ 7 w 69"/>
              <a:gd name="T101" fmla="*/ 41 h 322"/>
              <a:gd name="T102" fmla="*/ 17 w 69"/>
              <a:gd name="T103" fmla="*/ 40 h 322"/>
              <a:gd name="T104" fmla="*/ 19 w 69"/>
              <a:gd name="T105" fmla="*/ 5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9" h="322">
                <a:moveTo>
                  <a:pt x="11" y="11"/>
                </a:moveTo>
                <a:lnTo>
                  <a:pt x="2" y="12"/>
                </a:lnTo>
                <a:lnTo>
                  <a:pt x="0" y="2"/>
                </a:lnTo>
                <a:lnTo>
                  <a:pt x="10" y="0"/>
                </a:lnTo>
                <a:lnTo>
                  <a:pt x="11" y="11"/>
                </a:lnTo>
                <a:lnTo>
                  <a:pt x="11" y="11"/>
                </a:lnTo>
                <a:close/>
                <a:moveTo>
                  <a:pt x="69" y="319"/>
                </a:moveTo>
                <a:lnTo>
                  <a:pt x="67" y="314"/>
                </a:lnTo>
                <a:lnTo>
                  <a:pt x="58" y="315"/>
                </a:lnTo>
                <a:lnTo>
                  <a:pt x="58" y="322"/>
                </a:lnTo>
                <a:lnTo>
                  <a:pt x="69" y="319"/>
                </a:lnTo>
                <a:lnTo>
                  <a:pt x="69" y="319"/>
                </a:lnTo>
                <a:close/>
                <a:moveTo>
                  <a:pt x="62" y="284"/>
                </a:moveTo>
                <a:lnTo>
                  <a:pt x="52" y="287"/>
                </a:lnTo>
                <a:lnTo>
                  <a:pt x="50" y="276"/>
                </a:lnTo>
                <a:lnTo>
                  <a:pt x="61" y="275"/>
                </a:lnTo>
                <a:lnTo>
                  <a:pt x="62" y="284"/>
                </a:lnTo>
                <a:lnTo>
                  <a:pt x="62" y="284"/>
                </a:lnTo>
                <a:close/>
                <a:moveTo>
                  <a:pt x="54" y="245"/>
                </a:moveTo>
                <a:lnTo>
                  <a:pt x="45" y="248"/>
                </a:lnTo>
                <a:lnTo>
                  <a:pt x="44" y="237"/>
                </a:lnTo>
                <a:lnTo>
                  <a:pt x="53" y="236"/>
                </a:lnTo>
                <a:lnTo>
                  <a:pt x="54" y="245"/>
                </a:lnTo>
                <a:lnTo>
                  <a:pt x="54" y="245"/>
                </a:lnTo>
                <a:close/>
                <a:moveTo>
                  <a:pt x="48" y="206"/>
                </a:moveTo>
                <a:lnTo>
                  <a:pt x="37" y="208"/>
                </a:lnTo>
                <a:lnTo>
                  <a:pt x="36" y="198"/>
                </a:lnTo>
                <a:lnTo>
                  <a:pt x="47" y="197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40" y="166"/>
                </a:moveTo>
                <a:lnTo>
                  <a:pt x="31" y="169"/>
                </a:lnTo>
                <a:lnTo>
                  <a:pt x="28" y="159"/>
                </a:lnTo>
                <a:lnTo>
                  <a:pt x="39" y="157"/>
                </a:lnTo>
                <a:lnTo>
                  <a:pt x="40" y="166"/>
                </a:lnTo>
                <a:lnTo>
                  <a:pt x="40" y="166"/>
                </a:lnTo>
                <a:close/>
                <a:moveTo>
                  <a:pt x="33" y="129"/>
                </a:moveTo>
                <a:lnTo>
                  <a:pt x="23" y="130"/>
                </a:lnTo>
                <a:lnTo>
                  <a:pt x="22" y="119"/>
                </a:lnTo>
                <a:lnTo>
                  <a:pt x="31" y="118"/>
                </a:lnTo>
                <a:lnTo>
                  <a:pt x="33" y="129"/>
                </a:lnTo>
                <a:lnTo>
                  <a:pt x="33" y="129"/>
                </a:lnTo>
                <a:close/>
                <a:moveTo>
                  <a:pt x="26" y="89"/>
                </a:moveTo>
                <a:lnTo>
                  <a:pt x="17" y="91"/>
                </a:lnTo>
                <a:lnTo>
                  <a:pt x="14" y="80"/>
                </a:lnTo>
                <a:lnTo>
                  <a:pt x="24" y="79"/>
                </a:lnTo>
                <a:lnTo>
                  <a:pt x="26" y="89"/>
                </a:lnTo>
                <a:lnTo>
                  <a:pt x="26" y="89"/>
                </a:lnTo>
                <a:close/>
                <a:moveTo>
                  <a:pt x="19" y="50"/>
                </a:moveTo>
                <a:lnTo>
                  <a:pt x="9" y="51"/>
                </a:lnTo>
                <a:lnTo>
                  <a:pt x="7" y="41"/>
                </a:lnTo>
                <a:lnTo>
                  <a:pt x="17" y="40"/>
                </a:lnTo>
                <a:lnTo>
                  <a:pt x="19" y="5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" name="Freeform 272"/>
          <p:cNvSpPr>
            <a:spLocks noEditPoints="1"/>
          </p:cNvSpPr>
          <p:nvPr/>
        </p:nvSpPr>
        <p:spPr bwMode="auto">
          <a:xfrm>
            <a:off x="5933997" y="4397628"/>
            <a:ext cx="86784" cy="355600"/>
          </a:xfrm>
          <a:custGeom>
            <a:avLst/>
            <a:gdLst>
              <a:gd name="T0" fmla="*/ 1 w 41"/>
              <a:gd name="T1" fmla="*/ 157 h 168"/>
              <a:gd name="T2" fmla="*/ 11 w 41"/>
              <a:gd name="T3" fmla="*/ 158 h 168"/>
              <a:gd name="T4" fmla="*/ 9 w 41"/>
              <a:gd name="T5" fmla="*/ 168 h 168"/>
              <a:gd name="T6" fmla="*/ 0 w 41"/>
              <a:gd name="T7" fmla="*/ 166 h 168"/>
              <a:gd name="T8" fmla="*/ 1 w 41"/>
              <a:gd name="T9" fmla="*/ 157 h 168"/>
              <a:gd name="T10" fmla="*/ 1 w 41"/>
              <a:gd name="T11" fmla="*/ 157 h 168"/>
              <a:gd name="T12" fmla="*/ 32 w 41"/>
              <a:gd name="T13" fmla="*/ 0 h 168"/>
              <a:gd name="T14" fmla="*/ 41 w 41"/>
              <a:gd name="T15" fmla="*/ 2 h 168"/>
              <a:gd name="T16" fmla="*/ 40 w 41"/>
              <a:gd name="T17" fmla="*/ 11 h 168"/>
              <a:gd name="T18" fmla="*/ 30 w 41"/>
              <a:gd name="T19" fmla="*/ 10 h 168"/>
              <a:gd name="T20" fmla="*/ 32 w 41"/>
              <a:gd name="T21" fmla="*/ 0 h 168"/>
              <a:gd name="T22" fmla="*/ 32 w 41"/>
              <a:gd name="T23" fmla="*/ 0 h 168"/>
              <a:gd name="T24" fmla="*/ 24 w 41"/>
              <a:gd name="T25" fmla="*/ 39 h 168"/>
              <a:gd name="T26" fmla="*/ 34 w 41"/>
              <a:gd name="T27" fmla="*/ 42 h 168"/>
              <a:gd name="T28" fmla="*/ 32 w 41"/>
              <a:gd name="T29" fmla="*/ 51 h 168"/>
              <a:gd name="T30" fmla="*/ 22 w 41"/>
              <a:gd name="T31" fmla="*/ 49 h 168"/>
              <a:gd name="T32" fmla="*/ 24 w 41"/>
              <a:gd name="T33" fmla="*/ 39 h 168"/>
              <a:gd name="T34" fmla="*/ 24 w 41"/>
              <a:gd name="T35" fmla="*/ 39 h 168"/>
              <a:gd name="T36" fmla="*/ 17 w 41"/>
              <a:gd name="T37" fmla="*/ 78 h 168"/>
              <a:gd name="T38" fmla="*/ 26 w 41"/>
              <a:gd name="T39" fmla="*/ 79 h 168"/>
              <a:gd name="T40" fmla="*/ 24 w 41"/>
              <a:gd name="T41" fmla="*/ 90 h 168"/>
              <a:gd name="T42" fmla="*/ 14 w 41"/>
              <a:gd name="T43" fmla="*/ 87 h 168"/>
              <a:gd name="T44" fmla="*/ 17 w 41"/>
              <a:gd name="T45" fmla="*/ 78 h 168"/>
              <a:gd name="T46" fmla="*/ 17 w 41"/>
              <a:gd name="T47" fmla="*/ 78 h 168"/>
              <a:gd name="T48" fmla="*/ 9 w 41"/>
              <a:gd name="T49" fmla="*/ 117 h 168"/>
              <a:gd name="T50" fmla="*/ 18 w 41"/>
              <a:gd name="T51" fmla="*/ 119 h 168"/>
              <a:gd name="T52" fmla="*/ 17 w 41"/>
              <a:gd name="T53" fmla="*/ 129 h 168"/>
              <a:gd name="T54" fmla="*/ 7 w 41"/>
              <a:gd name="T55" fmla="*/ 126 h 168"/>
              <a:gd name="T56" fmla="*/ 9 w 41"/>
              <a:gd name="T57" fmla="*/ 11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168">
                <a:moveTo>
                  <a:pt x="1" y="157"/>
                </a:moveTo>
                <a:lnTo>
                  <a:pt x="11" y="158"/>
                </a:lnTo>
                <a:lnTo>
                  <a:pt x="9" y="168"/>
                </a:lnTo>
                <a:lnTo>
                  <a:pt x="0" y="166"/>
                </a:lnTo>
                <a:lnTo>
                  <a:pt x="1" y="157"/>
                </a:lnTo>
                <a:lnTo>
                  <a:pt x="1" y="157"/>
                </a:lnTo>
                <a:close/>
                <a:moveTo>
                  <a:pt x="32" y="0"/>
                </a:moveTo>
                <a:lnTo>
                  <a:pt x="41" y="2"/>
                </a:lnTo>
                <a:lnTo>
                  <a:pt x="40" y="11"/>
                </a:lnTo>
                <a:lnTo>
                  <a:pt x="30" y="10"/>
                </a:lnTo>
                <a:lnTo>
                  <a:pt x="32" y="0"/>
                </a:lnTo>
                <a:lnTo>
                  <a:pt x="32" y="0"/>
                </a:lnTo>
                <a:close/>
                <a:moveTo>
                  <a:pt x="24" y="39"/>
                </a:moveTo>
                <a:lnTo>
                  <a:pt x="34" y="42"/>
                </a:lnTo>
                <a:lnTo>
                  <a:pt x="32" y="51"/>
                </a:lnTo>
                <a:lnTo>
                  <a:pt x="22" y="49"/>
                </a:lnTo>
                <a:lnTo>
                  <a:pt x="24" y="39"/>
                </a:lnTo>
                <a:lnTo>
                  <a:pt x="24" y="39"/>
                </a:lnTo>
                <a:close/>
                <a:moveTo>
                  <a:pt x="17" y="78"/>
                </a:moveTo>
                <a:lnTo>
                  <a:pt x="26" y="79"/>
                </a:lnTo>
                <a:lnTo>
                  <a:pt x="24" y="90"/>
                </a:lnTo>
                <a:lnTo>
                  <a:pt x="14" y="87"/>
                </a:lnTo>
                <a:lnTo>
                  <a:pt x="17" y="78"/>
                </a:lnTo>
                <a:lnTo>
                  <a:pt x="17" y="78"/>
                </a:lnTo>
                <a:close/>
                <a:moveTo>
                  <a:pt x="9" y="117"/>
                </a:moveTo>
                <a:lnTo>
                  <a:pt x="18" y="119"/>
                </a:lnTo>
                <a:lnTo>
                  <a:pt x="17" y="129"/>
                </a:lnTo>
                <a:lnTo>
                  <a:pt x="7" y="126"/>
                </a:lnTo>
                <a:lnTo>
                  <a:pt x="9" y="117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" name="Freeform 273"/>
          <p:cNvSpPr>
            <a:spLocks noEditPoints="1"/>
          </p:cNvSpPr>
          <p:nvPr/>
        </p:nvSpPr>
        <p:spPr bwMode="auto">
          <a:xfrm>
            <a:off x="5432348" y="3859995"/>
            <a:ext cx="588433" cy="531284"/>
          </a:xfrm>
          <a:custGeom>
            <a:avLst/>
            <a:gdLst>
              <a:gd name="T0" fmla="*/ 14 w 278"/>
              <a:gd name="T1" fmla="*/ 7 h 251"/>
              <a:gd name="T2" fmla="*/ 8 w 278"/>
              <a:gd name="T3" fmla="*/ 13 h 251"/>
              <a:gd name="T4" fmla="*/ 0 w 278"/>
              <a:gd name="T5" fmla="*/ 7 h 251"/>
              <a:gd name="T6" fmla="*/ 7 w 278"/>
              <a:gd name="T7" fmla="*/ 0 h 251"/>
              <a:gd name="T8" fmla="*/ 14 w 278"/>
              <a:gd name="T9" fmla="*/ 7 h 251"/>
              <a:gd name="T10" fmla="*/ 14 w 278"/>
              <a:gd name="T11" fmla="*/ 7 h 251"/>
              <a:gd name="T12" fmla="*/ 278 w 278"/>
              <a:gd name="T13" fmla="*/ 245 h 251"/>
              <a:gd name="T14" fmla="*/ 273 w 278"/>
              <a:gd name="T15" fmla="*/ 239 h 251"/>
              <a:gd name="T16" fmla="*/ 267 w 278"/>
              <a:gd name="T17" fmla="*/ 247 h 251"/>
              <a:gd name="T18" fmla="*/ 272 w 278"/>
              <a:gd name="T19" fmla="*/ 251 h 251"/>
              <a:gd name="T20" fmla="*/ 278 w 278"/>
              <a:gd name="T21" fmla="*/ 245 h 251"/>
              <a:gd name="T22" fmla="*/ 278 w 278"/>
              <a:gd name="T23" fmla="*/ 245 h 251"/>
              <a:gd name="T24" fmla="*/ 251 w 278"/>
              <a:gd name="T25" fmla="*/ 220 h 251"/>
              <a:gd name="T26" fmla="*/ 244 w 278"/>
              <a:gd name="T27" fmla="*/ 226 h 251"/>
              <a:gd name="T28" fmla="*/ 237 w 278"/>
              <a:gd name="T29" fmla="*/ 220 h 251"/>
              <a:gd name="T30" fmla="*/ 243 w 278"/>
              <a:gd name="T31" fmla="*/ 213 h 251"/>
              <a:gd name="T32" fmla="*/ 251 w 278"/>
              <a:gd name="T33" fmla="*/ 220 h 251"/>
              <a:gd name="T34" fmla="*/ 251 w 278"/>
              <a:gd name="T35" fmla="*/ 220 h 251"/>
              <a:gd name="T36" fmla="*/ 221 w 278"/>
              <a:gd name="T37" fmla="*/ 192 h 251"/>
              <a:gd name="T38" fmla="*/ 214 w 278"/>
              <a:gd name="T39" fmla="*/ 200 h 251"/>
              <a:gd name="T40" fmla="*/ 208 w 278"/>
              <a:gd name="T41" fmla="*/ 194 h 251"/>
              <a:gd name="T42" fmla="*/ 214 w 278"/>
              <a:gd name="T43" fmla="*/ 186 h 251"/>
              <a:gd name="T44" fmla="*/ 221 w 278"/>
              <a:gd name="T45" fmla="*/ 192 h 251"/>
              <a:gd name="T46" fmla="*/ 221 w 278"/>
              <a:gd name="T47" fmla="*/ 192 h 251"/>
              <a:gd name="T48" fmla="*/ 192 w 278"/>
              <a:gd name="T49" fmla="*/ 166 h 251"/>
              <a:gd name="T50" fmla="*/ 186 w 278"/>
              <a:gd name="T51" fmla="*/ 174 h 251"/>
              <a:gd name="T52" fmla="*/ 178 w 278"/>
              <a:gd name="T53" fmla="*/ 167 h 251"/>
              <a:gd name="T54" fmla="*/ 184 w 278"/>
              <a:gd name="T55" fmla="*/ 160 h 251"/>
              <a:gd name="T56" fmla="*/ 192 w 278"/>
              <a:gd name="T57" fmla="*/ 166 h 251"/>
              <a:gd name="T58" fmla="*/ 192 w 278"/>
              <a:gd name="T59" fmla="*/ 166 h 251"/>
              <a:gd name="T60" fmla="*/ 162 w 278"/>
              <a:gd name="T61" fmla="*/ 140 h 251"/>
              <a:gd name="T62" fmla="*/ 156 w 278"/>
              <a:gd name="T63" fmla="*/ 146 h 251"/>
              <a:gd name="T64" fmla="*/ 148 w 278"/>
              <a:gd name="T65" fmla="*/ 140 h 251"/>
              <a:gd name="T66" fmla="*/ 154 w 278"/>
              <a:gd name="T67" fmla="*/ 132 h 251"/>
              <a:gd name="T68" fmla="*/ 162 w 278"/>
              <a:gd name="T69" fmla="*/ 140 h 251"/>
              <a:gd name="T70" fmla="*/ 162 w 278"/>
              <a:gd name="T71" fmla="*/ 140 h 251"/>
              <a:gd name="T72" fmla="*/ 132 w 278"/>
              <a:gd name="T73" fmla="*/ 113 h 251"/>
              <a:gd name="T74" fmla="*/ 125 w 278"/>
              <a:gd name="T75" fmla="*/ 120 h 251"/>
              <a:gd name="T76" fmla="*/ 119 w 278"/>
              <a:gd name="T77" fmla="*/ 114 h 251"/>
              <a:gd name="T78" fmla="*/ 125 w 278"/>
              <a:gd name="T79" fmla="*/ 106 h 251"/>
              <a:gd name="T80" fmla="*/ 132 w 278"/>
              <a:gd name="T81" fmla="*/ 113 h 251"/>
              <a:gd name="T82" fmla="*/ 132 w 278"/>
              <a:gd name="T83" fmla="*/ 113 h 251"/>
              <a:gd name="T84" fmla="*/ 103 w 278"/>
              <a:gd name="T85" fmla="*/ 86 h 251"/>
              <a:gd name="T86" fmla="*/ 97 w 278"/>
              <a:gd name="T87" fmla="*/ 93 h 251"/>
              <a:gd name="T88" fmla="*/ 89 w 278"/>
              <a:gd name="T89" fmla="*/ 86 h 251"/>
              <a:gd name="T90" fmla="*/ 95 w 278"/>
              <a:gd name="T91" fmla="*/ 80 h 251"/>
              <a:gd name="T92" fmla="*/ 103 w 278"/>
              <a:gd name="T93" fmla="*/ 86 h 251"/>
              <a:gd name="T94" fmla="*/ 103 w 278"/>
              <a:gd name="T95" fmla="*/ 86 h 251"/>
              <a:gd name="T96" fmla="*/ 73 w 278"/>
              <a:gd name="T97" fmla="*/ 59 h 251"/>
              <a:gd name="T98" fmla="*/ 67 w 278"/>
              <a:gd name="T99" fmla="*/ 67 h 251"/>
              <a:gd name="T100" fmla="*/ 59 w 278"/>
              <a:gd name="T101" fmla="*/ 60 h 251"/>
              <a:gd name="T102" fmla="*/ 65 w 278"/>
              <a:gd name="T103" fmla="*/ 52 h 251"/>
              <a:gd name="T104" fmla="*/ 73 w 278"/>
              <a:gd name="T105" fmla="*/ 59 h 251"/>
              <a:gd name="T106" fmla="*/ 73 w 278"/>
              <a:gd name="T107" fmla="*/ 59 h 251"/>
              <a:gd name="T108" fmla="*/ 43 w 278"/>
              <a:gd name="T109" fmla="*/ 33 h 251"/>
              <a:gd name="T110" fmla="*/ 37 w 278"/>
              <a:gd name="T111" fmla="*/ 41 h 251"/>
              <a:gd name="T112" fmla="*/ 30 w 278"/>
              <a:gd name="T113" fmla="*/ 34 h 251"/>
              <a:gd name="T114" fmla="*/ 37 w 278"/>
              <a:gd name="T115" fmla="*/ 26 h 251"/>
              <a:gd name="T116" fmla="*/ 43 w 278"/>
              <a:gd name="T117" fmla="*/ 33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8" h="251">
                <a:moveTo>
                  <a:pt x="14" y="7"/>
                </a:moveTo>
                <a:lnTo>
                  <a:pt x="8" y="13"/>
                </a:lnTo>
                <a:lnTo>
                  <a:pt x="0" y="7"/>
                </a:lnTo>
                <a:lnTo>
                  <a:pt x="7" y="0"/>
                </a:lnTo>
                <a:lnTo>
                  <a:pt x="14" y="7"/>
                </a:lnTo>
                <a:lnTo>
                  <a:pt x="14" y="7"/>
                </a:lnTo>
                <a:close/>
                <a:moveTo>
                  <a:pt x="278" y="245"/>
                </a:moveTo>
                <a:lnTo>
                  <a:pt x="273" y="239"/>
                </a:lnTo>
                <a:lnTo>
                  <a:pt x="267" y="247"/>
                </a:lnTo>
                <a:lnTo>
                  <a:pt x="272" y="251"/>
                </a:lnTo>
                <a:lnTo>
                  <a:pt x="278" y="245"/>
                </a:lnTo>
                <a:lnTo>
                  <a:pt x="278" y="245"/>
                </a:lnTo>
                <a:close/>
                <a:moveTo>
                  <a:pt x="251" y="220"/>
                </a:moveTo>
                <a:lnTo>
                  <a:pt x="244" y="226"/>
                </a:lnTo>
                <a:lnTo>
                  <a:pt x="237" y="220"/>
                </a:lnTo>
                <a:lnTo>
                  <a:pt x="243" y="213"/>
                </a:lnTo>
                <a:lnTo>
                  <a:pt x="251" y="220"/>
                </a:lnTo>
                <a:lnTo>
                  <a:pt x="251" y="220"/>
                </a:lnTo>
                <a:close/>
                <a:moveTo>
                  <a:pt x="221" y="192"/>
                </a:moveTo>
                <a:lnTo>
                  <a:pt x="214" y="200"/>
                </a:lnTo>
                <a:lnTo>
                  <a:pt x="208" y="194"/>
                </a:lnTo>
                <a:lnTo>
                  <a:pt x="214" y="186"/>
                </a:lnTo>
                <a:lnTo>
                  <a:pt x="221" y="192"/>
                </a:lnTo>
                <a:lnTo>
                  <a:pt x="221" y="192"/>
                </a:lnTo>
                <a:close/>
                <a:moveTo>
                  <a:pt x="192" y="166"/>
                </a:moveTo>
                <a:lnTo>
                  <a:pt x="186" y="174"/>
                </a:lnTo>
                <a:lnTo>
                  <a:pt x="178" y="167"/>
                </a:lnTo>
                <a:lnTo>
                  <a:pt x="184" y="160"/>
                </a:lnTo>
                <a:lnTo>
                  <a:pt x="192" y="166"/>
                </a:lnTo>
                <a:lnTo>
                  <a:pt x="192" y="166"/>
                </a:lnTo>
                <a:close/>
                <a:moveTo>
                  <a:pt x="162" y="140"/>
                </a:moveTo>
                <a:lnTo>
                  <a:pt x="156" y="146"/>
                </a:lnTo>
                <a:lnTo>
                  <a:pt x="148" y="140"/>
                </a:lnTo>
                <a:lnTo>
                  <a:pt x="154" y="132"/>
                </a:lnTo>
                <a:lnTo>
                  <a:pt x="162" y="140"/>
                </a:lnTo>
                <a:lnTo>
                  <a:pt x="162" y="140"/>
                </a:lnTo>
                <a:close/>
                <a:moveTo>
                  <a:pt x="132" y="113"/>
                </a:moveTo>
                <a:lnTo>
                  <a:pt x="125" y="120"/>
                </a:lnTo>
                <a:lnTo>
                  <a:pt x="119" y="114"/>
                </a:lnTo>
                <a:lnTo>
                  <a:pt x="125" y="106"/>
                </a:lnTo>
                <a:lnTo>
                  <a:pt x="132" y="113"/>
                </a:lnTo>
                <a:lnTo>
                  <a:pt x="132" y="113"/>
                </a:lnTo>
                <a:close/>
                <a:moveTo>
                  <a:pt x="103" y="86"/>
                </a:moveTo>
                <a:lnTo>
                  <a:pt x="97" y="93"/>
                </a:lnTo>
                <a:lnTo>
                  <a:pt x="89" y="86"/>
                </a:lnTo>
                <a:lnTo>
                  <a:pt x="95" y="80"/>
                </a:lnTo>
                <a:lnTo>
                  <a:pt x="103" y="86"/>
                </a:lnTo>
                <a:lnTo>
                  <a:pt x="103" y="86"/>
                </a:lnTo>
                <a:close/>
                <a:moveTo>
                  <a:pt x="73" y="59"/>
                </a:moveTo>
                <a:lnTo>
                  <a:pt x="67" y="67"/>
                </a:lnTo>
                <a:lnTo>
                  <a:pt x="59" y="60"/>
                </a:lnTo>
                <a:lnTo>
                  <a:pt x="65" y="52"/>
                </a:lnTo>
                <a:lnTo>
                  <a:pt x="73" y="59"/>
                </a:lnTo>
                <a:lnTo>
                  <a:pt x="73" y="59"/>
                </a:lnTo>
                <a:close/>
                <a:moveTo>
                  <a:pt x="43" y="33"/>
                </a:moveTo>
                <a:lnTo>
                  <a:pt x="37" y="41"/>
                </a:lnTo>
                <a:lnTo>
                  <a:pt x="30" y="34"/>
                </a:lnTo>
                <a:lnTo>
                  <a:pt x="37" y="26"/>
                </a:lnTo>
                <a:lnTo>
                  <a:pt x="43" y="3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7" name="Freeform 274"/>
          <p:cNvSpPr>
            <a:spLocks noEditPoints="1"/>
          </p:cNvSpPr>
          <p:nvPr/>
        </p:nvSpPr>
        <p:spPr bwMode="auto">
          <a:xfrm>
            <a:off x="4801581" y="4194429"/>
            <a:ext cx="1191684" cy="196851"/>
          </a:xfrm>
          <a:custGeom>
            <a:avLst/>
            <a:gdLst>
              <a:gd name="T0" fmla="*/ 11 w 563"/>
              <a:gd name="T1" fmla="*/ 12 h 93"/>
              <a:gd name="T2" fmla="*/ 1 w 563"/>
              <a:gd name="T3" fmla="*/ 0 h 93"/>
              <a:gd name="T4" fmla="*/ 12 w 563"/>
              <a:gd name="T5" fmla="*/ 2 h 93"/>
              <a:gd name="T6" fmla="*/ 562 w 563"/>
              <a:gd name="T7" fmla="*/ 93 h 93"/>
              <a:gd name="T8" fmla="*/ 553 w 563"/>
              <a:gd name="T9" fmla="*/ 81 h 93"/>
              <a:gd name="T10" fmla="*/ 563 w 563"/>
              <a:gd name="T11" fmla="*/ 83 h 93"/>
              <a:gd name="T12" fmla="*/ 523 w 563"/>
              <a:gd name="T13" fmla="*/ 88 h 93"/>
              <a:gd name="T14" fmla="*/ 514 w 563"/>
              <a:gd name="T15" fmla="*/ 76 h 93"/>
              <a:gd name="T16" fmla="*/ 524 w 563"/>
              <a:gd name="T17" fmla="*/ 77 h 93"/>
              <a:gd name="T18" fmla="*/ 482 w 563"/>
              <a:gd name="T19" fmla="*/ 81 h 93"/>
              <a:gd name="T20" fmla="*/ 474 w 563"/>
              <a:gd name="T21" fmla="*/ 71 h 93"/>
              <a:gd name="T22" fmla="*/ 484 w 563"/>
              <a:gd name="T23" fmla="*/ 72 h 93"/>
              <a:gd name="T24" fmla="*/ 443 w 563"/>
              <a:gd name="T25" fmla="*/ 76 h 93"/>
              <a:gd name="T26" fmla="*/ 435 w 563"/>
              <a:gd name="T27" fmla="*/ 64 h 93"/>
              <a:gd name="T28" fmla="*/ 444 w 563"/>
              <a:gd name="T29" fmla="*/ 66 h 93"/>
              <a:gd name="T30" fmla="*/ 404 w 563"/>
              <a:gd name="T31" fmla="*/ 70 h 93"/>
              <a:gd name="T32" fmla="*/ 396 w 563"/>
              <a:gd name="T33" fmla="*/ 59 h 93"/>
              <a:gd name="T34" fmla="*/ 405 w 563"/>
              <a:gd name="T35" fmla="*/ 60 h 93"/>
              <a:gd name="T36" fmla="*/ 365 w 563"/>
              <a:gd name="T37" fmla="*/ 64 h 93"/>
              <a:gd name="T38" fmla="*/ 356 w 563"/>
              <a:gd name="T39" fmla="*/ 53 h 93"/>
              <a:gd name="T40" fmla="*/ 366 w 563"/>
              <a:gd name="T41" fmla="*/ 54 h 93"/>
              <a:gd name="T42" fmla="*/ 325 w 563"/>
              <a:gd name="T43" fmla="*/ 58 h 93"/>
              <a:gd name="T44" fmla="*/ 316 w 563"/>
              <a:gd name="T45" fmla="*/ 47 h 93"/>
              <a:gd name="T46" fmla="*/ 327 w 563"/>
              <a:gd name="T47" fmla="*/ 49 h 93"/>
              <a:gd name="T48" fmla="*/ 286 w 563"/>
              <a:gd name="T49" fmla="*/ 53 h 93"/>
              <a:gd name="T50" fmla="*/ 277 w 563"/>
              <a:gd name="T51" fmla="*/ 41 h 93"/>
              <a:gd name="T52" fmla="*/ 288 w 563"/>
              <a:gd name="T53" fmla="*/ 42 h 93"/>
              <a:gd name="T54" fmla="*/ 246 w 563"/>
              <a:gd name="T55" fmla="*/ 47 h 93"/>
              <a:gd name="T56" fmla="*/ 238 w 563"/>
              <a:gd name="T57" fmla="*/ 36 h 93"/>
              <a:gd name="T58" fmla="*/ 248 w 563"/>
              <a:gd name="T59" fmla="*/ 37 h 93"/>
              <a:gd name="T60" fmla="*/ 207 w 563"/>
              <a:gd name="T61" fmla="*/ 41 h 93"/>
              <a:gd name="T62" fmla="*/ 199 w 563"/>
              <a:gd name="T63" fmla="*/ 29 h 93"/>
              <a:gd name="T64" fmla="*/ 208 w 563"/>
              <a:gd name="T65" fmla="*/ 32 h 93"/>
              <a:gd name="T66" fmla="*/ 167 w 563"/>
              <a:gd name="T67" fmla="*/ 36 h 93"/>
              <a:gd name="T68" fmla="*/ 160 w 563"/>
              <a:gd name="T69" fmla="*/ 24 h 93"/>
              <a:gd name="T70" fmla="*/ 169 w 563"/>
              <a:gd name="T71" fmla="*/ 25 h 93"/>
              <a:gd name="T72" fmla="*/ 128 w 563"/>
              <a:gd name="T73" fmla="*/ 29 h 93"/>
              <a:gd name="T74" fmla="*/ 120 w 563"/>
              <a:gd name="T75" fmla="*/ 19 h 93"/>
              <a:gd name="T76" fmla="*/ 129 w 563"/>
              <a:gd name="T77" fmla="*/ 20 h 93"/>
              <a:gd name="T78" fmla="*/ 89 w 563"/>
              <a:gd name="T79" fmla="*/ 24 h 93"/>
              <a:gd name="T80" fmla="*/ 80 w 563"/>
              <a:gd name="T81" fmla="*/ 12 h 93"/>
              <a:gd name="T82" fmla="*/ 90 w 563"/>
              <a:gd name="T83" fmla="*/ 13 h 93"/>
              <a:gd name="T84" fmla="*/ 50 w 563"/>
              <a:gd name="T85" fmla="*/ 17 h 93"/>
              <a:gd name="T86" fmla="*/ 41 w 563"/>
              <a:gd name="T87" fmla="*/ 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63" h="93">
                <a:moveTo>
                  <a:pt x="12" y="2"/>
                </a:moveTo>
                <a:lnTo>
                  <a:pt x="11" y="12"/>
                </a:lnTo>
                <a:lnTo>
                  <a:pt x="0" y="11"/>
                </a:lnTo>
                <a:lnTo>
                  <a:pt x="1" y="0"/>
                </a:lnTo>
                <a:lnTo>
                  <a:pt x="12" y="2"/>
                </a:lnTo>
                <a:lnTo>
                  <a:pt x="12" y="2"/>
                </a:lnTo>
                <a:close/>
                <a:moveTo>
                  <a:pt x="563" y="83"/>
                </a:moveTo>
                <a:lnTo>
                  <a:pt x="562" y="93"/>
                </a:lnTo>
                <a:lnTo>
                  <a:pt x="552" y="92"/>
                </a:lnTo>
                <a:lnTo>
                  <a:pt x="553" y="81"/>
                </a:lnTo>
                <a:lnTo>
                  <a:pt x="563" y="83"/>
                </a:lnTo>
                <a:lnTo>
                  <a:pt x="563" y="83"/>
                </a:lnTo>
                <a:close/>
                <a:moveTo>
                  <a:pt x="524" y="77"/>
                </a:moveTo>
                <a:lnTo>
                  <a:pt x="523" y="88"/>
                </a:lnTo>
                <a:lnTo>
                  <a:pt x="512" y="85"/>
                </a:lnTo>
                <a:lnTo>
                  <a:pt x="514" y="76"/>
                </a:lnTo>
                <a:lnTo>
                  <a:pt x="524" y="77"/>
                </a:lnTo>
                <a:lnTo>
                  <a:pt x="524" y="77"/>
                </a:lnTo>
                <a:close/>
                <a:moveTo>
                  <a:pt x="484" y="72"/>
                </a:moveTo>
                <a:lnTo>
                  <a:pt x="482" y="81"/>
                </a:lnTo>
                <a:lnTo>
                  <a:pt x="473" y="80"/>
                </a:lnTo>
                <a:lnTo>
                  <a:pt x="474" y="71"/>
                </a:lnTo>
                <a:lnTo>
                  <a:pt x="484" y="72"/>
                </a:lnTo>
                <a:lnTo>
                  <a:pt x="484" y="72"/>
                </a:lnTo>
                <a:close/>
                <a:moveTo>
                  <a:pt x="444" y="66"/>
                </a:moveTo>
                <a:lnTo>
                  <a:pt x="443" y="76"/>
                </a:lnTo>
                <a:lnTo>
                  <a:pt x="434" y="75"/>
                </a:lnTo>
                <a:lnTo>
                  <a:pt x="435" y="64"/>
                </a:lnTo>
                <a:lnTo>
                  <a:pt x="444" y="66"/>
                </a:lnTo>
                <a:lnTo>
                  <a:pt x="444" y="66"/>
                </a:lnTo>
                <a:close/>
                <a:moveTo>
                  <a:pt x="405" y="60"/>
                </a:moveTo>
                <a:lnTo>
                  <a:pt x="404" y="70"/>
                </a:lnTo>
                <a:lnTo>
                  <a:pt x="395" y="68"/>
                </a:lnTo>
                <a:lnTo>
                  <a:pt x="396" y="59"/>
                </a:lnTo>
                <a:lnTo>
                  <a:pt x="405" y="60"/>
                </a:lnTo>
                <a:lnTo>
                  <a:pt x="405" y="60"/>
                </a:lnTo>
                <a:close/>
                <a:moveTo>
                  <a:pt x="366" y="54"/>
                </a:moveTo>
                <a:lnTo>
                  <a:pt x="365" y="64"/>
                </a:lnTo>
                <a:lnTo>
                  <a:pt x="354" y="63"/>
                </a:lnTo>
                <a:lnTo>
                  <a:pt x="356" y="53"/>
                </a:lnTo>
                <a:lnTo>
                  <a:pt x="366" y="54"/>
                </a:lnTo>
                <a:lnTo>
                  <a:pt x="366" y="54"/>
                </a:lnTo>
                <a:close/>
                <a:moveTo>
                  <a:pt x="327" y="49"/>
                </a:moveTo>
                <a:lnTo>
                  <a:pt x="325" y="58"/>
                </a:lnTo>
                <a:lnTo>
                  <a:pt x="315" y="56"/>
                </a:lnTo>
                <a:lnTo>
                  <a:pt x="316" y="47"/>
                </a:lnTo>
                <a:lnTo>
                  <a:pt x="327" y="49"/>
                </a:lnTo>
                <a:lnTo>
                  <a:pt x="327" y="49"/>
                </a:lnTo>
                <a:close/>
                <a:moveTo>
                  <a:pt x="288" y="42"/>
                </a:moveTo>
                <a:lnTo>
                  <a:pt x="286" y="53"/>
                </a:lnTo>
                <a:lnTo>
                  <a:pt x="276" y="51"/>
                </a:lnTo>
                <a:lnTo>
                  <a:pt x="277" y="41"/>
                </a:lnTo>
                <a:lnTo>
                  <a:pt x="288" y="42"/>
                </a:lnTo>
                <a:lnTo>
                  <a:pt x="288" y="42"/>
                </a:lnTo>
                <a:close/>
                <a:moveTo>
                  <a:pt x="248" y="37"/>
                </a:moveTo>
                <a:lnTo>
                  <a:pt x="246" y="47"/>
                </a:lnTo>
                <a:lnTo>
                  <a:pt x="237" y="45"/>
                </a:lnTo>
                <a:lnTo>
                  <a:pt x="238" y="36"/>
                </a:lnTo>
                <a:lnTo>
                  <a:pt x="248" y="37"/>
                </a:lnTo>
                <a:lnTo>
                  <a:pt x="248" y="37"/>
                </a:lnTo>
                <a:close/>
                <a:moveTo>
                  <a:pt x="208" y="32"/>
                </a:moveTo>
                <a:lnTo>
                  <a:pt x="207" y="41"/>
                </a:lnTo>
                <a:lnTo>
                  <a:pt x="197" y="39"/>
                </a:lnTo>
                <a:lnTo>
                  <a:pt x="199" y="29"/>
                </a:lnTo>
                <a:lnTo>
                  <a:pt x="208" y="32"/>
                </a:lnTo>
                <a:lnTo>
                  <a:pt x="208" y="32"/>
                </a:lnTo>
                <a:close/>
                <a:moveTo>
                  <a:pt x="169" y="25"/>
                </a:moveTo>
                <a:lnTo>
                  <a:pt x="167" y="36"/>
                </a:lnTo>
                <a:lnTo>
                  <a:pt x="158" y="34"/>
                </a:lnTo>
                <a:lnTo>
                  <a:pt x="160" y="24"/>
                </a:lnTo>
                <a:lnTo>
                  <a:pt x="169" y="25"/>
                </a:lnTo>
                <a:lnTo>
                  <a:pt x="169" y="25"/>
                </a:lnTo>
                <a:close/>
                <a:moveTo>
                  <a:pt x="129" y="20"/>
                </a:moveTo>
                <a:lnTo>
                  <a:pt x="128" y="29"/>
                </a:lnTo>
                <a:lnTo>
                  <a:pt x="118" y="28"/>
                </a:lnTo>
                <a:lnTo>
                  <a:pt x="120" y="19"/>
                </a:lnTo>
                <a:lnTo>
                  <a:pt x="129" y="20"/>
                </a:lnTo>
                <a:lnTo>
                  <a:pt x="129" y="20"/>
                </a:lnTo>
                <a:close/>
                <a:moveTo>
                  <a:pt x="90" y="13"/>
                </a:moveTo>
                <a:lnTo>
                  <a:pt x="89" y="24"/>
                </a:lnTo>
                <a:lnTo>
                  <a:pt x="78" y="22"/>
                </a:lnTo>
                <a:lnTo>
                  <a:pt x="80" y="12"/>
                </a:lnTo>
                <a:lnTo>
                  <a:pt x="90" y="13"/>
                </a:lnTo>
                <a:lnTo>
                  <a:pt x="90" y="13"/>
                </a:lnTo>
                <a:close/>
                <a:moveTo>
                  <a:pt x="51" y="8"/>
                </a:moveTo>
                <a:lnTo>
                  <a:pt x="50" y="17"/>
                </a:lnTo>
                <a:lnTo>
                  <a:pt x="39" y="16"/>
                </a:lnTo>
                <a:lnTo>
                  <a:pt x="41" y="7"/>
                </a:lnTo>
                <a:lnTo>
                  <a:pt x="51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" name="Freeform 275"/>
          <p:cNvSpPr>
            <a:spLocks noEditPoints="1"/>
          </p:cNvSpPr>
          <p:nvPr/>
        </p:nvSpPr>
        <p:spPr bwMode="auto">
          <a:xfrm>
            <a:off x="6016548" y="4374345"/>
            <a:ext cx="1100667" cy="241300"/>
          </a:xfrm>
          <a:custGeom>
            <a:avLst/>
            <a:gdLst>
              <a:gd name="T0" fmla="*/ 509 w 520"/>
              <a:gd name="T1" fmla="*/ 102 h 114"/>
              <a:gd name="T2" fmla="*/ 517 w 520"/>
              <a:gd name="T3" fmla="*/ 114 h 114"/>
              <a:gd name="T4" fmla="*/ 508 w 520"/>
              <a:gd name="T5" fmla="*/ 111 h 114"/>
              <a:gd name="T6" fmla="*/ 2 w 520"/>
              <a:gd name="T7" fmla="*/ 0 h 114"/>
              <a:gd name="T8" fmla="*/ 10 w 520"/>
              <a:gd name="T9" fmla="*/ 12 h 114"/>
              <a:gd name="T10" fmla="*/ 0 w 520"/>
              <a:gd name="T11" fmla="*/ 11 h 114"/>
              <a:gd name="T12" fmla="*/ 42 w 520"/>
              <a:gd name="T13" fmla="*/ 8 h 114"/>
              <a:gd name="T14" fmla="*/ 49 w 520"/>
              <a:gd name="T15" fmla="*/ 20 h 114"/>
              <a:gd name="T16" fmla="*/ 39 w 520"/>
              <a:gd name="T17" fmla="*/ 19 h 114"/>
              <a:gd name="T18" fmla="*/ 81 w 520"/>
              <a:gd name="T19" fmla="*/ 16 h 114"/>
              <a:gd name="T20" fmla="*/ 89 w 520"/>
              <a:gd name="T21" fmla="*/ 28 h 114"/>
              <a:gd name="T22" fmla="*/ 78 w 520"/>
              <a:gd name="T23" fmla="*/ 26 h 114"/>
              <a:gd name="T24" fmla="*/ 120 w 520"/>
              <a:gd name="T25" fmla="*/ 24 h 114"/>
              <a:gd name="T26" fmla="*/ 128 w 520"/>
              <a:gd name="T27" fmla="*/ 36 h 114"/>
              <a:gd name="T28" fmla="*/ 117 w 520"/>
              <a:gd name="T29" fmla="*/ 33 h 114"/>
              <a:gd name="T30" fmla="*/ 158 w 520"/>
              <a:gd name="T31" fmla="*/ 32 h 114"/>
              <a:gd name="T32" fmla="*/ 166 w 520"/>
              <a:gd name="T33" fmla="*/ 43 h 114"/>
              <a:gd name="T34" fmla="*/ 157 w 520"/>
              <a:gd name="T35" fmla="*/ 41 h 114"/>
              <a:gd name="T36" fmla="*/ 197 w 520"/>
              <a:gd name="T37" fmla="*/ 39 h 114"/>
              <a:gd name="T38" fmla="*/ 205 w 520"/>
              <a:gd name="T39" fmla="*/ 51 h 114"/>
              <a:gd name="T40" fmla="*/ 196 w 520"/>
              <a:gd name="T41" fmla="*/ 49 h 114"/>
              <a:gd name="T42" fmla="*/ 236 w 520"/>
              <a:gd name="T43" fmla="*/ 47 h 114"/>
              <a:gd name="T44" fmla="*/ 244 w 520"/>
              <a:gd name="T45" fmla="*/ 59 h 114"/>
              <a:gd name="T46" fmla="*/ 235 w 520"/>
              <a:gd name="T47" fmla="*/ 56 h 114"/>
              <a:gd name="T48" fmla="*/ 275 w 520"/>
              <a:gd name="T49" fmla="*/ 55 h 114"/>
              <a:gd name="T50" fmla="*/ 283 w 520"/>
              <a:gd name="T51" fmla="*/ 67 h 114"/>
              <a:gd name="T52" fmla="*/ 274 w 520"/>
              <a:gd name="T53" fmla="*/ 64 h 114"/>
              <a:gd name="T54" fmla="*/ 315 w 520"/>
              <a:gd name="T55" fmla="*/ 63 h 114"/>
              <a:gd name="T56" fmla="*/ 323 w 520"/>
              <a:gd name="T57" fmla="*/ 75 h 114"/>
              <a:gd name="T58" fmla="*/ 313 w 520"/>
              <a:gd name="T59" fmla="*/ 72 h 114"/>
              <a:gd name="T60" fmla="*/ 354 w 520"/>
              <a:gd name="T61" fmla="*/ 71 h 114"/>
              <a:gd name="T62" fmla="*/ 362 w 520"/>
              <a:gd name="T63" fmla="*/ 83 h 114"/>
              <a:gd name="T64" fmla="*/ 351 w 520"/>
              <a:gd name="T65" fmla="*/ 80 h 114"/>
              <a:gd name="T66" fmla="*/ 393 w 520"/>
              <a:gd name="T67" fmla="*/ 79 h 114"/>
              <a:gd name="T68" fmla="*/ 401 w 520"/>
              <a:gd name="T69" fmla="*/ 90 h 114"/>
              <a:gd name="T70" fmla="*/ 390 w 520"/>
              <a:gd name="T71" fmla="*/ 88 h 114"/>
              <a:gd name="T72" fmla="*/ 432 w 520"/>
              <a:gd name="T73" fmla="*/ 86 h 114"/>
              <a:gd name="T74" fmla="*/ 440 w 520"/>
              <a:gd name="T75" fmla="*/ 98 h 114"/>
              <a:gd name="T76" fmla="*/ 430 w 520"/>
              <a:gd name="T77" fmla="*/ 96 h 114"/>
              <a:gd name="T78" fmla="*/ 472 w 520"/>
              <a:gd name="T79" fmla="*/ 94 h 114"/>
              <a:gd name="T80" fmla="*/ 479 w 520"/>
              <a:gd name="T81" fmla="*/ 10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0" h="114">
                <a:moveTo>
                  <a:pt x="508" y="111"/>
                </a:moveTo>
                <a:lnTo>
                  <a:pt x="509" y="102"/>
                </a:lnTo>
                <a:lnTo>
                  <a:pt x="520" y="103"/>
                </a:lnTo>
                <a:lnTo>
                  <a:pt x="517" y="114"/>
                </a:lnTo>
                <a:lnTo>
                  <a:pt x="508" y="111"/>
                </a:lnTo>
                <a:lnTo>
                  <a:pt x="508" y="111"/>
                </a:lnTo>
                <a:close/>
                <a:moveTo>
                  <a:pt x="0" y="11"/>
                </a:moveTo>
                <a:lnTo>
                  <a:pt x="2" y="0"/>
                </a:lnTo>
                <a:lnTo>
                  <a:pt x="12" y="3"/>
                </a:lnTo>
                <a:lnTo>
                  <a:pt x="10" y="12"/>
                </a:lnTo>
                <a:lnTo>
                  <a:pt x="0" y="11"/>
                </a:lnTo>
                <a:lnTo>
                  <a:pt x="0" y="11"/>
                </a:lnTo>
                <a:close/>
                <a:moveTo>
                  <a:pt x="39" y="19"/>
                </a:moveTo>
                <a:lnTo>
                  <a:pt x="42" y="8"/>
                </a:lnTo>
                <a:lnTo>
                  <a:pt x="51" y="11"/>
                </a:lnTo>
                <a:lnTo>
                  <a:pt x="49" y="20"/>
                </a:lnTo>
                <a:lnTo>
                  <a:pt x="39" y="19"/>
                </a:lnTo>
                <a:lnTo>
                  <a:pt x="39" y="19"/>
                </a:lnTo>
                <a:close/>
                <a:moveTo>
                  <a:pt x="78" y="26"/>
                </a:moveTo>
                <a:lnTo>
                  <a:pt x="81" y="16"/>
                </a:lnTo>
                <a:lnTo>
                  <a:pt x="90" y="19"/>
                </a:lnTo>
                <a:lnTo>
                  <a:pt x="89" y="28"/>
                </a:lnTo>
                <a:lnTo>
                  <a:pt x="78" y="26"/>
                </a:lnTo>
                <a:lnTo>
                  <a:pt x="78" y="26"/>
                </a:lnTo>
                <a:close/>
                <a:moveTo>
                  <a:pt x="117" y="33"/>
                </a:moveTo>
                <a:lnTo>
                  <a:pt x="120" y="24"/>
                </a:lnTo>
                <a:lnTo>
                  <a:pt x="129" y="26"/>
                </a:lnTo>
                <a:lnTo>
                  <a:pt x="128" y="36"/>
                </a:lnTo>
                <a:lnTo>
                  <a:pt x="117" y="33"/>
                </a:lnTo>
                <a:lnTo>
                  <a:pt x="117" y="33"/>
                </a:lnTo>
                <a:close/>
                <a:moveTo>
                  <a:pt x="157" y="41"/>
                </a:moveTo>
                <a:lnTo>
                  <a:pt x="158" y="32"/>
                </a:lnTo>
                <a:lnTo>
                  <a:pt x="168" y="33"/>
                </a:lnTo>
                <a:lnTo>
                  <a:pt x="166" y="43"/>
                </a:lnTo>
                <a:lnTo>
                  <a:pt x="157" y="41"/>
                </a:lnTo>
                <a:lnTo>
                  <a:pt x="157" y="41"/>
                </a:lnTo>
                <a:close/>
                <a:moveTo>
                  <a:pt x="196" y="49"/>
                </a:moveTo>
                <a:lnTo>
                  <a:pt x="197" y="39"/>
                </a:lnTo>
                <a:lnTo>
                  <a:pt x="208" y="41"/>
                </a:lnTo>
                <a:lnTo>
                  <a:pt x="205" y="51"/>
                </a:lnTo>
                <a:lnTo>
                  <a:pt x="196" y="49"/>
                </a:lnTo>
                <a:lnTo>
                  <a:pt x="196" y="49"/>
                </a:lnTo>
                <a:close/>
                <a:moveTo>
                  <a:pt x="235" y="56"/>
                </a:moveTo>
                <a:lnTo>
                  <a:pt x="236" y="47"/>
                </a:lnTo>
                <a:lnTo>
                  <a:pt x="247" y="49"/>
                </a:lnTo>
                <a:lnTo>
                  <a:pt x="244" y="59"/>
                </a:lnTo>
                <a:lnTo>
                  <a:pt x="235" y="56"/>
                </a:lnTo>
                <a:lnTo>
                  <a:pt x="235" y="56"/>
                </a:lnTo>
                <a:close/>
                <a:moveTo>
                  <a:pt x="274" y="64"/>
                </a:moveTo>
                <a:lnTo>
                  <a:pt x="275" y="55"/>
                </a:lnTo>
                <a:lnTo>
                  <a:pt x="286" y="56"/>
                </a:lnTo>
                <a:lnTo>
                  <a:pt x="283" y="67"/>
                </a:lnTo>
                <a:lnTo>
                  <a:pt x="274" y="64"/>
                </a:lnTo>
                <a:lnTo>
                  <a:pt x="274" y="64"/>
                </a:lnTo>
                <a:close/>
                <a:moveTo>
                  <a:pt x="313" y="72"/>
                </a:moveTo>
                <a:lnTo>
                  <a:pt x="315" y="63"/>
                </a:lnTo>
                <a:lnTo>
                  <a:pt x="325" y="64"/>
                </a:lnTo>
                <a:lnTo>
                  <a:pt x="323" y="75"/>
                </a:lnTo>
                <a:lnTo>
                  <a:pt x="313" y="72"/>
                </a:lnTo>
                <a:lnTo>
                  <a:pt x="313" y="72"/>
                </a:lnTo>
                <a:close/>
                <a:moveTo>
                  <a:pt x="351" y="80"/>
                </a:moveTo>
                <a:lnTo>
                  <a:pt x="354" y="71"/>
                </a:lnTo>
                <a:lnTo>
                  <a:pt x="363" y="72"/>
                </a:lnTo>
                <a:lnTo>
                  <a:pt x="362" y="83"/>
                </a:lnTo>
                <a:lnTo>
                  <a:pt x="351" y="80"/>
                </a:lnTo>
                <a:lnTo>
                  <a:pt x="351" y="80"/>
                </a:lnTo>
                <a:close/>
                <a:moveTo>
                  <a:pt x="390" y="88"/>
                </a:moveTo>
                <a:lnTo>
                  <a:pt x="393" y="79"/>
                </a:lnTo>
                <a:lnTo>
                  <a:pt x="402" y="80"/>
                </a:lnTo>
                <a:lnTo>
                  <a:pt x="401" y="90"/>
                </a:lnTo>
                <a:lnTo>
                  <a:pt x="390" y="88"/>
                </a:lnTo>
                <a:lnTo>
                  <a:pt x="390" y="88"/>
                </a:lnTo>
                <a:close/>
                <a:moveTo>
                  <a:pt x="430" y="96"/>
                </a:moveTo>
                <a:lnTo>
                  <a:pt x="432" y="86"/>
                </a:lnTo>
                <a:lnTo>
                  <a:pt x="441" y="88"/>
                </a:lnTo>
                <a:lnTo>
                  <a:pt x="440" y="98"/>
                </a:lnTo>
                <a:lnTo>
                  <a:pt x="430" y="96"/>
                </a:lnTo>
                <a:lnTo>
                  <a:pt x="430" y="96"/>
                </a:lnTo>
                <a:close/>
                <a:moveTo>
                  <a:pt x="469" y="103"/>
                </a:moveTo>
                <a:lnTo>
                  <a:pt x="472" y="94"/>
                </a:lnTo>
                <a:lnTo>
                  <a:pt x="481" y="96"/>
                </a:lnTo>
                <a:lnTo>
                  <a:pt x="479" y="106"/>
                </a:lnTo>
                <a:lnTo>
                  <a:pt x="469" y="10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" name="Freeform 276"/>
          <p:cNvSpPr>
            <a:spLocks noEditPoints="1"/>
          </p:cNvSpPr>
          <p:nvPr/>
        </p:nvSpPr>
        <p:spPr bwMode="auto">
          <a:xfrm>
            <a:off x="5925531" y="2905379"/>
            <a:ext cx="99484" cy="1452033"/>
          </a:xfrm>
          <a:custGeom>
            <a:avLst/>
            <a:gdLst>
              <a:gd name="T0" fmla="*/ 0 w 47"/>
              <a:gd name="T1" fmla="*/ 11 h 686"/>
              <a:gd name="T2" fmla="*/ 10 w 47"/>
              <a:gd name="T3" fmla="*/ 0 h 686"/>
              <a:gd name="T4" fmla="*/ 10 w 47"/>
              <a:gd name="T5" fmla="*/ 9 h 686"/>
              <a:gd name="T6" fmla="*/ 36 w 47"/>
              <a:gd name="T7" fmla="*/ 686 h 686"/>
              <a:gd name="T8" fmla="*/ 45 w 47"/>
              <a:gd name="T9" fmla="*/ 676 h 686"/>
              <a:gd name="T10" fmla="*/ 47 w 47"/>
              <a:gd name="T11" fmla="*/ 686 h 686"/>
              <a:gd name="T12" fmla="*/ 34 w 47"/>
              <a:gd name="T13" fmla="*/ 647 h 686"/>
              <a:gd name="T14" fmla="*/ 44 w 47"/>
              <a:gd name="T15" fmla="*/ 637 h 686"/>
              <a:gd name="T16" fmla="*/ 44 w 47"/>
              <a:gd name="T17" fmla="*/ 646 h 686"/>
              <a:gd name="T18" fmla="*/ 32 w 47"/>
              <a:gd name="T19" fmla="*/ 607 h 686"/>
              <a:gd name="T20" fmla="*/ 41 w 47"/>
              <a:gd name="T21" fmla="*/ 596 h 686"/>
              <a:gd name="T22" fmla="*/ 41 w 47"/>
              <a:gd name="T23" fmla="*/ 607 h 686"/>
              <a:gd name="T24" fmla="*/ 30 w 47"/>
              <a:gd name="T25" fmla="*/ 567 h 686"/>
              <a:gd name="T26" fmla="*/ 39 w 47"/>
              <a:gd name="T27" fmla="*/ 557 h 686"/>
              <a:gd name="T28" fmla="*/ 40 w 47"/>
              <a:gd name="T29" fmla="*/ 567 h 686"/>
              <a:gd name="T30" fmla="*/ 28 w 47"/>
              <a:gd name="T31" fmla="*/ 528 h 686"/>
              <a:gd name="T32" fmla="*/ 38 w 47"/>
              <a:gd name="T33" fmla="*/ 516 h 686"/>
              <a:gd name="T34" fmla="*/ 38 w 47"/>
              <a:gd name="T35" fmla="*/ 527 h 686"/>
              <a:gd name="T36" fmla="*/ 26 w 47"/>
              <a:gd name="T37" fmla="*/ 488 h 686"/>
              <a:gd name="T38" fmla="*/ 35 w 47"/>
              <a:gd name="T39" fmla="*/ 477 h 686"/>
              <a:gd name="T40" fmla="*/ 36 w 47"/>
              <a:gd name="T41" fmla="*/ 488 h 686"/>
              <a:gd name="T42" fmla="*/ 23 w 47"/>
              <a:gd name="T43" fmla="*/ 448 h 686"/>
              <a:gd name="T44" fmla="*/ 32 w 47"/>
              <a:gd name="T45" fmla="*/ 438 h 686"/>
              <a:gd name="T46" fmla="*/ 34 w 47"/>
              <a:gd name="T47" fmla="*/ 447 h 686"/>
              <a:gd name="T48" fmla="*/ 22 w 47"/>
              <a:gd name="T49" fmla="*/ 408 h 686"/>
              <a:gd name="T50" fmla="*/ 31 w 47"/>
              <a:gd name="T51" fmla="*/ 398 h 686"/>
              <a:gd name="T52" fmla="*/ 31 w 47"/>
              <a:gd name="T53" fmla="*/ 408 h 686"/>
              <a:gd name="T54" fmla="*/ 19 w 47"/>
              <a:gd name="T55" fmla="*/ 369 h 686"/>
              <a:gd name="T56" fmla="*/ 28 w 47"/>
              <a:gd name="T57" fmla="*/ 358 h 686"/>
              <a:gd name="T58" fmla="*/ 30 w 47"/>
              <a:gd name="T59" fmla="*/ 367 h 686"/>
              <a:gd name="T60" fmla="*/ 17 w 47"/>
              <a:gd name="T61" fmla="*/ 328 h 686"/>
              <a:gd name="T62" fmla="*/ 27 w 47"/>
              <a:gd name="T63" fmla="*/ 318 h 686"/>
              <a:gd name="T64" fmla="*/ 27 w 47"/>
              <a:gd name="T65" fmla="*/ 328 h 686"/>
              <a:gd name="T66" fmla="*/ 15 w 47"/>
              <a:gd name="T67" fmla="*/ 289 h 686"/>
              <a:gd name="T68" fmla="*/ 24 w 47"/>
              <a:gd name="T69" fmla="*/ 279 h 686"/>
              <a:gd name="T70" fmla="*/ 24 w 47"/>
              <a:gd name="T71" fmla="*/ 289 h 686"/>
              <a:gd name="T72" fmla="*/ 13 w 47"/>
              <a:gd name="T73" fmla="*/ 249 h 686"/>
              <a:gd name="T74" fmla="*/ 22 w 47"/>
              <a:gd name="T75" fmla="*/ 238 h 686"/>
              <a:gd name="T76" fmla="*/ 23 w 47"/>
              <a:gd name="T77" fmla="*/ 249 h 686"/>
              <a:gd name="T78" fmla="*/ 11 w 47"/>
              <a:gd name="T79" fmla="*/ 209 h 686"/>
              <a:gd name="T80" fmla="*/ 21 w 47"/>
              <a:gd name="T81" fmla="*/ 199 h 686"/>
              <a:gd name="T82" fmla="*/ 21 w 47"/>
              <a:gd name="T83" fmla="*/ 209 h 686"/>
              <a:gd name="T84" fmla="*/ 9 w 47"/>
              <a:gd name="T85" fmla="*/ 170 h 686"/>
              <a:gd name="T86" fmla="*/ 18 w 47"/>
              <a:gd name="T87" fmla="*/ 160 h 686"/>
              <a:gd name="T88" fmla="*/ 19 w 47"/>
              <a:gd name="T89" fmla="*/ 169 h 686"/>
              <a:gd name="T90" fmla="*/ 6 w 47"/>
              <a:gd name="T91" fmla="*/ 130 h 686"/>
              <a:gd name="T92" fmla="*/ 15 w 47"/>
              <a:gd name="T93" fmla="*/ 119 h 686"/>
              <a:gd name="T94" fmla="*/ 17 w 47"/>
              <a:gd name="T95" fmla="*/ 130 h 686"/>
              <a:gd name="T96" fmla="*/ 5 w 47"/>
              <a:gd name="T97" fmla="*/ 90 h 686"/>
              <a:gd name="T98" fmla="*/ 14 w 47"/>
              <a:gd name="T99" fmla="*/ 80 h 686"/>
              <a:gd name="T100" fmla="*/ 14 w 47"/>
              <a:gd name="T101" fmla="*/ 89 h 686"/>
              <a:gd name="T102" fmla="*/ 2 w 47"/>
              <a:gd name="T103" fmla="*/ 50 h 686"/>
              <a:gd name="T104" fmla="*/ 11 w 47"/>
              <a:gd name="T105" fmla="*/ 39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7" h="686">
                <a:moveTo>
                  <a:pt x="10" y="9"/>
                </a:moveTo>
                <a:lnTo>
                  <a:pt x="0" y="11"/>
                </a:lnTo>
                <a:lnTo>
                  <a:pt x="0" y="0"/>
                </a:lnTo>
                <a:lnTo>
                  <a:pt x="10" y="0"/>
                </a:lnTo>
                <a:lnTo>
                  <a:pt x="10" y="9"/>
                </a:lnTo>
                <a:lnTo>
                  <a:pt x="10" y="9"/>
                </a:lnTo>
                <a:close/>
                <a:moveTo>
                  <a:pt x="47" y="686"/>
                </a:moveTo>
                <a:lnTo>
                  <a:pt x="36" y="686"/>
                </a:lnTo>
                <a:lnTo>
                  <a:pt x="36" y="677"/>
                </a:lnTo>
                <a:lnTo>
                  <a:pt x="45" y="676"/>
                </a:lnTo>
                <a:lnTo>
                  <a:pt x="47" y="686"/>
                </a:lnTo>
                <a:lnTo>
                  <a:pt x="47" y="686"/>
                </a:lnTo>
                <a:close/>
                <a:moveTo>
                  <a:pt x="44" y="646"/>
                </a:moveTo>
                <a:lnTo>
                  <a:pt x="34" y="647"/>
                </a:lnTo>
                <a:lnTo>
                  <a:pt x="34" y="637"/>
                </a:lnTo>
                <a:lnTo>
                  <a:pt x="44" y="637"/>
                </a:lnTo>
                <a:lnTo>
                  <a:pt x="44" y="646"/>
                </a:lnTo>
                <a:lnTo>
                  <a:pt x="44" y="646"/>
                </a:lnTo>
                <a:close/>
                <a:moveTo>
                  <a:pt x="41" y="607"/>
                </a:moveTo>
                <a:lnTo>
                  <a:pt x="32" y="607"/>
                </a:lnTo>
                <a:lnTo>
                  <a:pt x="31" y="597"/>
                </a:lnTo>
                <a:lnTo>
                  <a:pt x="41" y="596"/>
                </a:lnTo>
                <a:lnTo>
                  <a:pt x="41" y="607"/>
                </a:lnTo>
                <a:lnTo>
                  <a:pt x="41" y="607"/>
                </a:lnTo>
                <a:close/>
                <a:moveTo>
                  <a:pt x="40" y="567"/>
                </a:moveTo>
                <a:lnTo>
                  <a:pt x="30" y="567"/>
                </a:lnTo>
                <a:lnTo>
                  <a:pt x="30" y="557"/>
                </a:lnTo>
                <a:lnTo>
                  <a:pt x="39" y="557"/>
                </a:lnTo>
                <a:lnTo>
                  <a:pt x="40" y="567"/>
                </a:lnTo>
                <a:lnTo>
                  <a:pt x="40" y="567"/>
                </a:lnTo>
                <a:close/>
                <a:moveTo>
                  <a:pt x="38" y="527"/>
                </a:moveTo>
                <a:lnTo>
                  <a:pt x="28" y="528"/>
                </a:lnTo>
                <a:lnTo>
                  <a:pt x="27" y="518"/>
                </a:lnTo>
                <a:lnTo>
                  <a:pt x="38" y="516"/>
                </a:lnTo>
                <a:lnTo>
                  <a:pt x="38" y="527"/>
                </a:lnTo>
                <a:lnTo>
                  <a:pt x="38" y="527"/>
                </a:lnTo>
                <a:close/>
                <a:moveTo>
                  <a:pt x="36" y="488"/>
                </a:moveTo>
                <a:lnTo>
                  <a:pt x="26" y="488"/>
                </a:lnTo>
                <a:lnTo>
                  <a:pt x="24" y="477"/>
                </a:lnTo>
                <a:lnTo>
                  <a:pt x="35" y="477"/>
                </a:lnTo>
                <a:lnTo>
                  <a:pt x="36" y="488"/>
                </a:lnTo>
                <a:lnTo>
                  <a:pt x="36" y="488"/>
                </a:lnTo>
                <a:close/>
                <a:moveTo>
                  <a:pt x="34" y="447"/>
                </a:moveTo>
                <a:lnTo>
                  <a:pt x="23" y="448"/>
                </a:lnTo>
                <a:lnTo>
                  <a:pt x="23" y="438"/>
                </a:lnTo>
                <a:lnTo>
                  <a:pt x="32" y="438"/>
                </a:lnTo>
                <a:lnTo>
                  <a:pt x="34" y="447"/>
                </a:lnTo>
                <a:lnTo>
                  <a:pt x="34" y="447"/>
                </a:lnTo>
                <a:close/>
                <a:moveTo>
                  <a:pt x="31" y="408"/>
                </a:moveTo>
                <a:lnTo>
                  <a:pt x="22" y="408"/>
                </a:lnTo>
                <a:lnTo>
                  <a:pt x="21" y="399"/>
                </a:lnTo>
                <a:lnTo>
                  <a:pt x="31" y="398"/>
                </a:lnTo>
                <a:lnTo>
                  <a:pt x="31" y="408"/>
                </a:lnTo>
                <a:lnTo>
                  <a:pt x="31" y="408"/>
                </a:lnTo>
                <a:close/>
                <a:moveTo>
                  <a:pt x="30" y="367"/>
                </a:moveTo>
                <a:lnTo>
                  <a:pt x="19" y="369"/>
                </a:lnTo>
                <a:lnTo>
                  <a:pt x="19" y="358"/>
                </a:lnTo>
                <a:lnTo>
                  <a:pt x="28" y="358"/>
                </a:lnTo>
                <a:lnTo>
                  <a:pt x="30" y="367"/>
                </a:lnTo>
                <a:lnTo>
                  <a:pt x="30" y="367"/>
                </a:lnTo>
                <a:close/>
                <a:moveTo>
                  <a:pt x="27" y="328"/>
                </a:moveTo>
                <a:lnTo>
                  <a:pt x="17" y="328"/>
                </a:lnTo>
                <a:lnTo>
                  <a:pt x="17" y="319"/>
                </a:lnTo>
                <a:lnTo>
                  <a:pt x="27" y="318"/>
                </a:lnTo>
                <a:lnTo>
                  <a:pt x="27" y="328"/>
                </a:lnTo>
                <a:lnTo>
                  <a:pt x="27" y="328"/>
                </a:lnTo>
                <a:close/>
                <a:moveTo>
                  <a:pt x="24" y="289"/>
                </a:moveTo>
                <a:lnTo>
                  <a:pt x="15" y="289"/>
                </a:lnTo>
                <a:lnTo>
                  <a:pt x="14" y="279"/>
                </a:lnTo>
                <a:lnTo>
                  <a:pt x="24" y="279"/>
                </a:lnTo>
                <a:lnTo>
                  <a:pt x="24" y="289"/>
                </a:lnTo>
                <a:lnTo>
                  <a:pt x="24" y="289"/>
                </a:lnTo>
                <a:close/>
                <a:moveTo>
                  <a:pt x="23" y="249"/>
                </a:moveTo>
                <a:lnTo>
                  <a:pt x="13" y="249"/>
                </a:lnTo>
                <a:lnTo>
                  <a:pt x="13" y="239"/>
                </a:lnTo>
                <a:lnTo>
                  <a:pt x="22" y="238"/>
                </a:lnTo>
                <a:lnTo>
                  <a:pt x="23" y="249"/>
                </a:lnTo>
                <a:lnTo>
                  <a:pt x="23" y="249"/>
                </a:lnTo>
                <a:close/>
                <a:moveTo>
                  <a:pt x="21" y="209"/>
                </a:moveTo>
                <a:lnTo>
                  <a:pt x="11" y="209"/>
                </a:lnTo>
                <a:lnTo>
                  <a:pt x="10" y="199"/>
                </a:lnTo>
                <a:lnTo>
                  <a:pt x="21" y="199"/>
                </a:lnTo>
                <a:lnTo>
                  <a:pt x="21" y="209"/>
                </a:lnTo>
                <a:lnTo>
                  <a:pt x="21" y="209"/>
                </a:lnTo>
                <a:close/>
                <a:moveTo>
                  <a:pt x="19" y="169"/>
                </a:moveTo>
                <a:lnTo>
                  <a:pt x="9" y="170"/>
                </a:lnTo>
                <a:lnTo>
                  <a:pt x="7" y="160"/>
                </a:lnTo>
                <a:lnTo>
                  <a:pt x="18" y="160"/>
                </a:lnTo>
                <a:lnTo>
                  <a:pt x="19" y="169"/>
                </a:lnTo>
                <a:lnTo>
                  <a:pt x="19" y="169"/>
                </a:lnTo>
                <a:close/>
                <a:moveTo>
                  <a:pt x="17" y="130"/>
                </a:moveTo>
                <a:lnTo>
                  <a:pt x="6" y="130"/>
                </a:lnTo>
                <a:lnTo>
                  <a:pt x="6" y="120"/>
                </a:lnTo>
                <a:lnTo>
                  <a:pt x="15" y="119"/>
                </a:lnTo>
                <a:lnTo>
                  <a:pt x="17" y="130"/>
                </a:lnTo>
                <a:lnTo>
                  <a:pt x="17" y="130"/>
                </a:lnTo>
                <a:close/>
                <a:moveTo>
                  <a:pt x="14" y="89"/>
                </a:moveTo>
                <a:lnTo>
                  <a:pt x="5" y="90"/>
                </a:lnTo>
                <a:lnTo>
                  <a:pt x="4" y="80"/>
                </a:lnTo>
                <a:lnTo>
                  <a:pt x="14" y="80"/>
                </a:lnTo>
                <a:lnTo>
                  <a:pt x="14" y="89"/>
                </a:lnTo>
                <a:lnTo>
                  <a:pt x="14" y="89"/>
                </a:lnTo>
                <a:close/>
                <a:moveTo>
                  <a:pt x="13" y="50"/>
                </a:moveTo>
                <a:lnTo>
                  <a:pt x="2" y="50"/>
                </a:lnTo>
                <a:lnTo>
                  <a:pt x="2" y="41"/>
                </a:lnTo>
                <a:lnTo>
                  <a:pt x="11" y="39"/>
                </a:lnTo>
                <a:lnTo>
                  <a:pt x="13" y="5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0" name="Freeform 277"/>
          <p:cNvSpPr>
            <a:spLocks noEditPoints="1"/>
          </p:cNvSpPr>
          <p:nvPr/>
        </p:nvSpPr>
        <p:spPr bwMode="auto">
          <a:xfrm>
            <a:off x="5936113" y="2915963"/>
            <a:ext cx="1111251" cy="48684"/>
          </a:xfrm>
          <a:custGeom>
            <a:avLst/>
            <a:gdLst>
              <a:gd name="T0" fmla="*/ 515 w 525"/>
              <a:gd name="T1" fmla="*/ 0 h 23"/>
              <a:gd name="T2" fmla="*/ 525 w 525"/>
              <a:gd name="T3" fmla="*/ 10 h 23"/>
              <a:gd name="T4" fmla="*/ 515 w 525"/>
              <a:gd name="T5" fmla="*/ 10 h 23"/>
              <a:gd name="T6" fmla="*/ 8 w 525"/>
              <a:gd name="T7" fmla="*/ 23 h 23"/>
              <a:gd name="T8" fmla="*/ 0 w 525"/>
              <a:gd name="T9" fmla="*/ 13 h 23"/>
              <a:gd name="T10" fmla="*/ 0 w 525"/>
              <a:gd name="T11" fmla="*/ 23 h 23"/>
              <a:gd name="T12" fmla="*/ 36 w 525"/>
              <a:gd name="T13" fmla="*/ 12 h 23"/>
              <a:gd name="T14" fmla="*/ 47 w 525"/>
              <a:gd name="T15" fmla="*/ 21 h 23"/>
              <a:gd name="T16" fmla="*/ 38 w 525"/>
              <a:gd name="T17" fmla="*/ 23 h 23"/>
              <a:gd name="T18" fmla="*/ 77 w 525"/>
              <a:gd name="T19" fmla="*/ 11 h 23"/>
              <a:gd name="T20" fmla="*/ 87 w 525"/>
              <a:gd name="T21" fmla="*/ 21 h 23"/>
              <a:gd name="T22" fmla="*/ 77 w 525"/>
              <a:gd name="T23" fmla="*/ 21 h 23"/>
              <a:gd name="T24" fmla="*/ 116 w 525"/>
              <a:gd name="T25" fmla="*/ 10 h 23"/>
              <a:gd name="T26" fmla="*/ 127 w 525"/>
              <a:gd name="T27" fmla="*/ 20 h 23"/>
              <a:gd name="T28" fmla="*/ 117 w 525"/>
              <a:gd name="T29" fmla="*/ 20 h 23"/>
              <a:gd name="T30" fmla="*/ 157 w 525"/>
              <a:gd name="T31" fmla="*/ 10 h 23"/>
              <a:gd name="T32" fmla="*/ 167 w 525"/>
              <a:gd name="T33" fmla="*/ 19 h 23"/>
              <a:gd name="T34" fmla="*/ 157 w 525"/>
              <a:gd name="T35" fmla="*/ 19 h 23"/>
              <a:gd name="T36" fmla="*/ 196 w 525"/>
              <a:gd name="T37" fmla="*/ 8 h 23"/>
              <a:gd name="T38" fmla="*/ 206 w 525"/>
              <a:gd name="T39" fmla="*/ 17 h 23"/>
              <a:gd name="T40" fmla="*/ 196 w 525"/>
              <a:gd name="T41" fmla="*/ 17 h 23"/>
              <a:gd name="T42" fmla="*/ 236 w 525"/>
              <a:gd name="T43" fmla="*/ 7 h 23"/>
              <a:gd name="T44" fmla="*/ 247 w 525"/>
              <a:gd name="T45" fmla="*/ 17 h 23"/>
              <a:gd name="T46" fmla="*/ 236 w 525"/>
              <a:gd name="T47" fmla="*/ 17 h 23"/>
              <a:gd name="T48" fmla="*/ 276 w 525"/>
              <a:gd name="T49" fmla="*/ 6 h 23"/>
              <a:gd name="T50" fmla="*/ 286 w 525"/>
              <a:gd name="T51" fmla="*/ 16 h 23"/>
              <a:gd name="T52" fmla="*/ 276 w 525"/>
              <a:gd name="T53" fmla="*/ 16 h 23"/>
              <a:gd name="T54" fmla="*/ 316 w 525"/>
              <a:gd name="T55" fmla="*/ 6 h 23"/>
              <a:gd name="T56" fmla="*/ 325 w 525"/>
              <a:gd name="T57" fmla="*/ 15 h 23"/>
              <a:gd name="T58" fmla="*/ 316 w 525"/>
              <a:gd name="T59" fmla="*/ 15 h 23"/>
              <a:gd name="T60" fmla="*/ 355 w 525"/>
              <a:gd name="T61" fmla="*/ 4 h 23"/>
              <a:gd name="T62" fmla="*/ 366 w 525"/>
              <a:gd name="T63" fmla="*/ 13 h 23"/>
              <a:gd name="T64" fmla="*/ 355 w 525"/>
              <a:gd name="T65" fmla="*/ 13 h 23"/>
              <a:gd name="T66" fmla="*/ 396 w 525"/>
              <a:gd name="T67" fmla="*/ 3 h 23"/>
              <a:gd name="T68" fmla="*/ 405 w 525"/>
              <a:gd name="T69" fmla="*/ 12 h 23"/>
              <a:gd name="T70" fmla="*/ 396 w 525"/>
              <a:gd name="T71" fmla="*/ 13 h 23"/>
              <a:gd name="T72" fmla="*/ 435 w 525"/>
              <a:gd name="T73" fmla="*/ 2 h 23"/>
              <a:gd name="T74" fmla="*/ 445 w 525"/>
              <a:gd name="T75" fmla="*/ 12 h 23"/>
              <a:gd name="T76" fmla="*/ 435 w 525"/>
              <a:gd name="T77" fmla="*/ 12 h 23"/>
              <a:gd name="T78" fmla="*/ 476 w 525"/>
              <a:gd name="T79" fmla="*/ 2 h 23"/>
              <a:gd name="T80" fmla="*/ 485 w 525"/>
              <a:gd name="T81" fmla="*/ 1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5" h="23">
                <a:moveTo>
                  <a:pt x="515" y="10"/>
                </a:moveTo>
                <a:lnTo>
                  <a:pt x="515" y="0"/>
                </a:lnTo>
                <a:lnTo>
                  <a:pt x="525" y="0"/>
                </a:lnTo>
                <a:lnTo>
                  <a:pt x="525" y="10"/>
                </a:lnTo>
                <a:lnTo>
                  <a:pt x="515" y="10"/>
                </a:lnTo>
                <a:lnTo>
                  <a:pt x="515" y="10"/>
                </a:lnTo>
                <a:close/>
                <a:moveTo>
                  <a:pt x="0" y="23"/>
                </a:moveTo>
                <a:lnTo>
                  <a:pt x="8" y="23"/>
                </a:lnTo>
                <a:lnTo>
                  <a:pt x="8" y="12"/>
                </a:lnTo>
                <a:lnTo>
                  <a:pt x="0" y="13"/>
                </a:lnTo>
                <a:lnTo>
                  <a:pt x="0" y="23"/>
                </a:lnTo>
                <a:lnTo>
                  <a:pt x="0" y="23"/>
                </a:lnTo>
                <a:close/>
                <a:moveTo>
                  <a:pt x="38" y="23"/>
                </a:moveTo>
                <a:lnTo>
                  <a:pt x="36" y="12"/>
                </a:lnTo>
                <a:lnTo>
                  <a:pt x="47" y="12"/>
                </a:lnTo>
                <a:lnTo>
                  <a:pt x="47" y="21"/>
                </a:lnTo>
                <a:lnTo>
                  <a:pt x="38" y="23"/>
                </a:lnTo>
                <a:lnTo>
                  <a:pt x="38" y="23"/>
                </a:lnTo>
                <a:close/>
                <a:moveTo>
                  <a:pt x="77" y="21"/>
                </a:moveTo>
                <a:lnTo>
                  <a:pt x="77" y="11"/>
                </a:lnTo>
                <a:lnTo>
                  <a:pt x="86" y="11"/>
                </a:lnTo>
                <a:lnTo>
                  <a:pt x="87" y="21"/>
                </a:lnTo>
                <a:lnTo>
                  <a:pt x="77" y="21"/>
                </a:lnTo>
                <a:lnTo>
                  <a:pt x="77" y="21"/>
                </a:lnTo>
                <a:close/>
                <a:moveTo>
                  <a:pt x="117" y="20"/>
                </a:moveTo>
                <a:lnTo>
                  <a:pt x="116" y="10"/>
                </a:lnTo>
                <a:lnTo>
                  <a:pt x="127" y="10"/>
                </a:lnTo>
                <a:lnTo>
                  <a:pt x="127" y="20"/>
                </a:lnTo>
                <a:lnTo>
                  <a:pt x="117" y="20"/>
                </a:lnTo>
                <a:lnTo>
                  <a:pt x="117" y="20"/>
                </a:lnTo>
                <a:close/>
                <a:moveTo>
                  <a:pt x="157" y="19"/>
                </a:moveTo>
                <a:lnTo>
                  <a:pt x="157" y="10"/>
                </a:lnTo>
                <a:lnTo>
                  <a:pt x="166" y="8"/>
                </a:lnTo>
                <a:lnTo>
                  <a:pt x="167" y="19"/>
                </a:lnTo>
                <a:lnTo>
                  <a:pt x="157" y="19"/>
                </a:lnTo>
                <a:lnTo>
                  <a:pt x="157" y="19"/>
                </a:lnTo>
                <a:close/>
                <a:moveTo>
                  <a:pt x="196" y="17"/>
                </a:moveTo>
                <a:lnTo>
                  <a:pt x="196" y="8"/>
                </a:lnTo>
                <a:lnTo>
                  <a:pt x="206" y="8"/>
                </a:lnTo>
                <a:lnTo>
                  <a:pt x="206" y="17"/>
                </a:lnTo>
                <a:lnTo>
                  <a:pt x="196" y="17"/>
                </a:lnTo>
                <a:lnTo>
                  <a:pt x="196" y="17"/>
                </a:lnTo>
                <a:close/>
                <a:moveTo>
                  <a:pt x="236" y="17"/>
                </a:moveTo>
                <a:lnTo>
                  <a:pt x="236" y="7"/>
                </a:lnTo>
                <a:lnTo>
                  <a:pt x="246" y="7"/>
                </a:lnTo>
                <a:lnTo>
                  <a:pt x="247" y="17"/>
                </a:lnTo>
                <a:lnTo>
                  <a:pt x="236" y="17"/>
                </a:lnTo>
                <a:lnTo>
                  <a:pt x="236" y="17"/>
                </a:lnTo>
                <a:close/>
                <a:moveTo>
                  <a:pt x="276" y="16"/>
                </a:moveTo>
                <a:lnTo>
                  <a:pt x="276" y="6"/>
                </a:lnTo>
                <a:lnTo>
                  <a:pt x="286" y="6"/>
                </a:lnTo>
                <a:lnTo>
                  <a:pt x="286" y="16"/>
                </a:lnTo>
                <a:lnTo>
                  <a:pt x="276" y="16"/>
                </a:lnTo>
                <a:lnTo>
                  <a:pt x="276" y="16"/>
                </a:lnTo>
                <a:close/>
                <a:moveTo>
                  <a:pt x="316" y="15"/>
                </a:moveTo>
                <a:lnTo>
                  <a:pt x="316" y="6"/>
                </a:lnTo>
                <a:lnTo>
                  <a:pt x="325" y="4"/>
                </a:lnTo>
                <a:lnTo>
                  <a:pt x="325" y="15"/>
                </a:lnTo>
                <a:lnTo>
                  <a:pt x="316" y="15"/>
                </a:lnTo>
                <a:lnTo>
                  <a:pt x="316" y="15"/>
                </a:lnTo>
                <a:close/>
                <a:moveTo>
                  <a:pt x="355" y="13"/>
                </a:moveTo>
                <a:lnTo>
                  <a:pt x="355" y="4"/>
                </a:lnTo>
                <a:lnTo>
                  <a:pt x="366" y="4"/>
                </a:lnTo>
                <a:lnTo>
                  <a:pt x="366" y="13"/>
                </a:lnTo>
                <a:lnTo>
                  <a:pt x="355" y="13"/>
                </a:lnTo>
                <a:lnTo>
                  <a:pt x="355" y="13"/>
                </a:lnTo>
                <a:close/>
                <a:moveTo>
                  <a:pt x="396" y="13"/>
                </a:moveTo>
                <a:lnTo>
                  <a:pt x="396" y="3"/>
                </a:lnTo>
                <a:lnTo>
                  <a:pt x="405" y="3"/>
                </a:lnTo>
                <a:lnTo>
                  <a:pt x="405" y="12"/>
                </a:lnTo>
                <a:lnTo>
                  <a:pt x="396" y="13"/>
                </a:lnTo>
                <a:lnTo>
                  <a:pt x="396" y="13"/>
                </a:lnTo>
                <a:close/>
                <a:moveTo>
                  <a:pt x="435" y="12"/>
                </a:moveTo>
                <a:lnTo>
                  <a:pt x="435" y="2"/>
                </a:lnTo>
                <a:lnTo>
                  <a:pt x="445" y="2"/>
                </a:lnTo>
                <a:lnTo>
                  <a:pt x="445" y="12"/>
                </a:lnTo>
                <a:lnTo>
                  <a:pt x="435" y="12"/>
                </a:lnTo>
                <a:lnTo>
                  <a:pt x="435" y="12"/>
                </a:lnTo>
                <a:close/>
                <a:moveTo>
                  <a:pt x="476" y="11"/>
                </a:moveTo>
                <a:lnTo>
                  <a:pt x="476" y="2"/>
                </a:lnTo>
                <a:lnTo>
                  <a:pt x="485" y="0"/>
                </a:lnTo>
                <a:lnTo>
                  <a:pt x="485" y="11"/>
                </a:lnTo>
                <a:lnTo>
                  <a:pt x="476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1" name="Freeform 278"/>
          <p:cNvSpPr>
            <a:spLocks noEditPoints="1"/>
          </p:cNvSpPr>
          <p:nvPr/>
        </p:nvSpPr>
        <p:spPr bwMode="auto">
          <a:xfrm>
            <a:off x="5430232" y="3167844"/>
            <a:ext cx="359833" cy="702733"/>
          </a:xfrm>
          <a:custGeom>
            <a:avLst/>
            <a:gdLst>
              <a:gd name="T0" fmla="*/ 4 w 170"/>
              <a:gd name="T1" fmla="*/ 319 h 332"/>
              <a:gd name="T2" fmla="*/ 13 w 170"/>
              <a:gd name="T3" fmla="*/ 323 h 332"/>
              <a:gd name="T4" fmla="*/ 9 w 170"/>
              <a:gd name="T5" fmla="*/ 332 h 332"/>
              <a:gd name="T6" fmla="*/ 0 w 170"/>
              <a:gd name="T7" fmla="*/ 328 h 332"/>
              <a:gd name="T8" fmla="*/ 4 w 170"/>
              <a:gd name="T9" fmla="*/ 319 h 332"/>
              <a:gd name="T10" fmla="*/ 4 w 170"/>
              <a:gd name="T11" fmla="*/ 319 h 332"/>
              <a:gd name="T12" fmla="*/ 160 w 170"/>
              <a:gd name="T13" fmla="*/ 0 h 332"/>
              <a:gd name="T14" fmla="*/ 158 w 170"/>
              <a:gd name="T15" fmla="*/ 6 h 332"/>
              <a:gd name="T16" fmla="*/ 167 w 170"/>
              <a:gd name="T17" fmla="*/ 11 h 332"/>
              <a:gd name="T18" fmla="*/ 170 w 170"/>
              <a:gd name="T19" fmla="*/ 4 h 332"/>
              <a:gd name="T20" fmla="*/ 160 w 170"/>
              <a:gd name="T21" fmla="*/ 0 h 332"/>
              <a:gd name="T22" fmla="*/ 160 w 170"/>
              <a:gd name="T23" fmla="*/ 0 h 332"/>
              <a:gd name="T24" fmla="*/ 145 w 170"/>
              <a:gd name="T25" fmla="*/ 33 h 332"/>
              <a:gd name="T26" fmla="*/ 154 w 170"/>
              <a:gd name="T27" fmla="*/ 37 h 332"/>
              <a:gd name="T28" fmla="*/ 149 w 170"/>
              <a:gd name="T29" fmla="*/ 46 h 332"/>
              <a:gd name="T30" fmla="*/ 141 w 170"/>
              <a:gd name="T31" fmla="*/ 42 h 332"/>
              <a:gd name="T32" fmla="*/ 145 w 170"/>
              <a:gd name="T33" fmla="*/ 33 h 332"/>
              <a:gd name="T34" fmla="*/ 145 w 170"/>
              <a:gd name="T35" fmla="*/ 33 h 332"/>
              <a:gd name="T36" fmla="*/ 126 w 170"/>
              <a:gd name="T37" fmla="*/ 68 h 332"/>
              <a:gd name="T38" fmla="*/ 136 w 170"/>
              <a:gd name="T39" fmla="*/ 74 h 332"/>
              <a:gd name="T40" fmla="*/ 132 w 170"/>
              <a:gd name="T41" fmla="*/ 81 h 332"/>
              <a:gd name="T42" fmla="*/ 123 w 170"/>
              <a:gd name="T43" fmla="*/ 77 h 332"/>
              <a:gd name="T44" fmla="*/ 126 w 170"/>
              <a:gd name="T45" fmla="*/ 68 h 332"/>
              <a:gd name="T46" fmla="*/ 126 w 170"/>
              <a:gd name="T47" fmla="*/ 68 h 332"/>
              <a:gd name="T48" fmla="*/ 109 w 170"/>
              <a:gd name="T49" fmla="*/ 105 h 332"/>
              <a:gd name="T50" fmla="*/ 119 w 170"/>
              <a:gd name="T51" fmla="*/ 109 h 332"/>
              <a:gd name="T52" fmla="*/ 115 w 170"/>
              <a:gd name="T53" fmla="*/ 118 h 332"/>
              <a:gd name="T54" fmla="*/ 106 w 170"/>
              <a:gd name="T55" fmla="*/ 114 h 332"/>
              <a:gd name="T56" fmla="*/ 109 w 170"/>
              <a:gd name="T57" fmla="*/ 105 h 332"/>
              <a:gd name="T58" fmla="*/ 109 w 170"/>
              <a:gd name="T59" fmla="*/ 105 h 332"/>
              <a:gd name="T60" fmla="*/ 93 w 170"/>
              <a:gd name="T61" fmla="*/ 140 h 332"/>
              <a:gd name="T62" fmla="*/ 100 w 170"/>
              <a:gd name="T63" fmla="*/ 144 h 332"/>
              <a:gd name="T64" fmla="*/ 96 w 170"/>
              <a:gd name="T65" fmla="*/ 153 h 332"/>
              <a:gd name="T66" fmla="*/ 87 w 170"/>
              <a:gd name="T67" fmla="*/ 149 h 332"/>
              <a:gd name="T68" fmla="*/ 93 w 170"/>
              <a:gd name="T69" fmla="*/ 140 h 332"/>
              <a:gd name="T70" fmla="*/ 93 w 170"/>
              <a:gd name="T71" fmla="*/ 140 h 332"/>
              <a:gd name="T72" fmla="*/ 74 w 170"/>
              <a:gd name="T73" fmla="*/ 175 h 332"/>
              <a:gd name="T74" fmla="*/ 83 w 170"/>
              <a:gd name="T75" fmla="*/ 181 h 332"/>
              <a:gd name="T76" fmla="*/ 79 w 170"/>
              <a:gd name="T77" fmla="*/ 190 h 332"/>
              <a:gd name="T78" fmla="*/ 70 w 170"/>
              <a:gd name="T79" fmla="*/ 185 h 332"/>
              <a:gd name="T80" fmla="*/ 74 w 170"/>
              <a:gd name="T81" fmla="*/ 175 h 332"/>
              <a:gd name="T82" fmla="*/ 74 w 170"/>
              <a:gd name="T83" fmla="*/ 175 h 332"/>
              <a:gd name="T84" fmla="*/ 57 w 170"/>
              <a:gd name="T85" fmla="*/ 212 h 332"/>
              <a:gd name="T86" fmla="*/ 66 w 170"/>
              <a:gd name="T87" fmla="*/ 216 h 332"/>
              <a:gd name="T88" fmla="*/ 61 w 170"/>
              <a:gd name="T89" fmla="*/ 225 h 332"/>
              <a:gd name="T90" fmla="*/ 52 w 170"/>
              <a:gd name="T91" fmla="*/ 221 h 332"/>
              <a:gd name="T92" fmla="*/ 57 w 170"/>
              <a:gd name="T93" fmla="*/ 212 h 332"/>
              <a:gd name="T94" fmla="*/ 57 w 170"/>
              <a:gd name="T95" fmla="*/ 212 h 332"/>
              <a:gd name="T96" fmla="*/ 39 w 170"/>
              <a:gd name="T97" fmla="*/ 247 h 332"/>
              <a:gd name="T98" fmla="*/ 48 w 170"/>
              <a:gd name="T99" fmla="*/ 251 h 332"/>
              <a:gd name="T100" fmla="*/ 44 w 170"/>
              <a:gd name="T101" fmla="*/ 260 h 332"/>
              <a:gd name="T102" fmla="*/ 35 w 170"/>
              <a:gd name="T103" fmla="*/ 257 h 332"/>
              <a:gd name="T104" fmla="*/ 39 w 170"/>
              <a:gd name="T105" fmla="*/ 247 h 332"/>
              <a:gd name="T106" fmla="*/ 39 w 170"/>
              <a:gd name="T107" fmla="*/ 247 h 332"/>
              <a:gd name="T108" fmla="*/ 22 w 170"/>
              <a:gd name="T109" fmla="*/ 283 h 332"/>
              <a:gd name="T110" fmla="*/ 31 w 170"/>
              <a:gd name="T111" fmla="*/ 288 h 332"/>
              <a:gd name="T112" fmla="*/ 26 w 170"/>
              <a:gd name="T113" fmla="*/ 297 h 332"/>
              <a:gd name="T114" fmla="*/ 18 w 170"/>
              <a:gd name="T115" fmla="*/ 292 h 332"/>
              <a:gd name="T116" fmla="*/ 22 w 170"/>
              <a:gd name="T117" fmla="*/ 283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0" h="332">
                <a:moveTo>
                  <a:pt x="4" y="319"/>
                </a:moveTo>
                <a:lnTo>
                  <a:pt x="13" y="323"/>
                </a:lnTo>
                <a:lnTo>
                  <a:pt x="9" y="332"/>
                </a:lnTo>
                <a:lnTo>
                  <a:pt x="0" y="328"/>
                </a:lnTo>
                <a:lnTo>
                  <a:pt x="4" y="319"/>
                </a:lnTo>
                <a:lnTo>
                  <a:pt x="4" y="319"/>
                </a:lnTo>
                <a:close/>
                <a:moveTo>
                  <a:pt x="160" y="0"/>
                </a:moveTo>
                <a:lnTo>
                  <a:pt x="158" y="6"/>
                </a:lnTo>
                <a:lnTo>
                  <a:pt x="167" y="11"/>
                </a:lnTo>
                <a:lnTo>
                  <a:pt x="170" y="4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145" y="33"/>
                </a:moveTo>
                <a:lnTo>
                  <a:pt x="154" y="37"/>
                </a:lnTo>
                <a:lnTo>
                  <a:pt x="149" y="46"/>
                </a:lnTo>
                <a:lnTo>
                  <a:pt x="141" y="42"/>
                </a:lnTo>
                <a:lnTo>
                  <a:pt x="145" y="33"/>
                </a:lnTo>
                <a:lnTo>
                  <a:pt x="145" y="33"/>
                </a:lnTo>
                <a:close/>
                <a:moveTo>
                  <a:pt x="126" y="68"/>
                </a:moveTo>
                <a:lnTo>
                  <a:pt x="136" y="74"/>
                </a:lnTo>
                <a:lnTo>
                  <a:pt x="132" y="81"/>
                </a:lnTo>
                <a:lnTo>
                  <a:pt x="123" y="77"/>
                </a:lnTo>
                <a:lnTo>
                  <a:pt x="126" y="68"/>
                </a:lnTo>
                <a:lnTo>
                  <a:pt x="126" y="68"/>
                </a:lnTo>
                <a:close/>
                <a:moveTo>
                  <a:pt x="109" y="105"/>
                </a:moveTo>
                <a:lnTo>
                  <a:pt x="119" y="109"/>
                </a:lnTo>
                <a:lnTo>
                  <a:pt x="115" y="118"/>
                </a:lnTo>
                <a:lnTo>
                  <a:pt x="106" y="114"/>
                </a:lnTo>
                <a:lnTo>
                  <a:pt x="109" y="105"/>
                </a:lnTo>
                <a:lnTo>
                  <a:pt x="109" y="105"/>
                </a:lnTo>
                <a:close/>
                <a:moveTo>
                  <a:pt x="93" y="140"/>
                </a:moveTo>
                <a:lnTo>
                  <a:pt x="100" y="144"/>
                </a:lnTo>
                <a:lnTo>
                  <a:pt x="96" y="153"/>
                </a:lnTo>
                <a:lnTo>
                  <a:pt x="87" y="149"/>
                </a:lnTo>
                <a:lnTo>
                  <a:pt x="93" y="140"/>
                </a:lnTo>
                <a:lnTo>
                  <a:pt x="93" y="140"/>
                </a:lnTo>
                <a:close/>
                <a:moveTo>
                  <a:pt x="74" y="175"/>
                </a:moveTo>
                <a:lnTo>
                  <a:pt x="83" y="181"/>
                </a:lnTo>
                <a:lnTo>
                  <a:pt x="79" y="190"/>
                </a:lnTo>
                <a:lnTo>
                  <a:pt x="70" y="185"/>
                </a:lnTo>
                <a:lnTo>
                  <a:pt x="74" y="175"/>
                </a:lnTo>
                <a:lnTo>
                  <a:pt x="74" y="175"/>
                </a:lnTo>
                <a:close/>
                <a:moveTo>
                  <a:pt x="57" y="212"/>
                </a:moveTo>
                <a:lnTo>
                  <a:pt x="66" y="216"/>
                </a:lnTo>
                <a:lnTo>
                  <a:pt x="61" y="225"/>
                </a:lnTo>
                <a:lnTo>
                  <a:pt x="52" y="221"/>
                </a:lnTo>
                <a:lnTo>
                  <a:pt x="57" y="212"/>
                </a:lnTo>
                <a:lnTo>
                  <a:pt x="57" y="212"/>
                </a:lnTo>
                <a:close/>
                <a:moveTo>
                  <a:pt x="39" y="247"/>
                </a:moveTo>
                <a:lnTo>
                  <a:pt x="48" y="251"/>
                </a:lnTo>
                <a:lnTo>
                  <a:pt x="44" y="260"/>
                </a:lnTo>
                <a:lnTo>
                  <a:pt x="35" y="257"/>
                </a:lnTo>
                <a:lnTo>
                  <a:pt x="39" y="247"/>
                </a:lnTo>
                <a:lnTo>
                  <a:pt x="39" y="247"/>
                </a:lnTo>
                <a:close/>
                <a:moveTo>
                  <a:pt x="22" y="283"/>
                </a:moveTo>
                <a:lnTo>
                  <a:pt x="31" y="288"/>
                </a:lnTo>
                <a:lnTo>
                  <a:pt x="26" y="297"/>
                </a:lnTo>
                <a:lnTo>
                  <a:pt x="18" y="292"/>
                </a:lnTo>
                <a:lnTo>
                  <a:pt x="22" y="28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2" name="Freeform 279"/>
          <p:cNvSpPr>
            <a:spLocks noEditPoints="1"/>
          </p:cNvSpPr>
          <p:nvPr/>
        </p:nvSpPr>
        <p:spPr bwMode="auto">
          <a:xfrm>
            <a:off x="4217381" y="3443012"/>
            <a:ext cx="1225551" cy="433917"/>
          </a:xfrm>
          <a:custGeom>
            <a:avLst/>
            <a:gdLst>
              <a:gd name="T0" fmla="*/ 570 w 579"/>
              <a:gd name="T1" fmla="*/ 192 h 205"/>
              <a:gd name="T2" fmla="*/ 575 w 579"/>
              <a:gd name="T3" fmla="*/ 205 h 205"/>
              <a:gd name="T4" fmla="*/ 566 w 579"/>
              <a:gd name="T5" fmla="*/ 202 h 205"/>
              <a:gd name="T6" fmla="*/ 4 w 579"/>
              <a:gd name="T7" fmla="*/ 0 h 205"/>
              <a:gd name="T8" fmla="*/ 10 w 579"/>
              <a:gd name="T9" fmla="*/ 13 h 205"/>
              <a:gd name="T10" fmla="*/ 0 w 579"/>
              <a:gd name="T11" fmla="*/ 10 h 205"/>
              <a:gd name="T12" fmla="*/ 42 w 579"/>
              <a:gd name="T13" fmla="*/ 13 h 205"/>
              <a:gd name="T14" fmla="*/ 47 w 579"/>
              <a:gd name="T15" fmla="*/ 26 h 205"/>
              <a:gd name="T16" fmla="*/ 38 w 579"/>
              <a:gd name="T17" fmla="*/ 22 h 205"/>
              <a:gd name="T18" fmla="*/ 79 w 579"/>
              <a:gd name="T19" fmla="*/ 26 h 205"/>
              <a:gd name="T20" fmla="*/ 85 w 579"/>
              <a:gd name="T21" fmla="*/ 39 h 205"/>
              <a:gd name="T22" fmla="*/ 76 w 579"/>
              <a:gd name="T23" fmla="*/ 35 h 205"/>
              <a:gd name="T24" fmla="*/ 117 w 579"/>
              <a:gd name="T25" fmla="*/ 39 h 205"/>
              <a:gd name="T26" fmla="*/ 123 w 579"/>
              <a:gd name="T27" fmla="*/ 51 h 205"/>
              <a:gd name="T28" fmla="*/ 114 w 579"/>
              <a:gd name="T29" fmla="*/ 48 h 205"/>
              <a:gd name="T30" fmla="*/ 155 w 579"/>
              <a:gd name="T31" fmla="*/ 52 h 205"/>
              <a:gd name="T32" fmla="*/ 161 w 579"/>
              <a:gd name="T33" fmla="*/ 64 h 205"/>
              <a:gd name="T34" fmla="*/ 152 w 579"/>
              <a:gd name="T35" fmla="*/ 61 h 205"/>
              <a:gd name="T36" fmla="*/ 192 w 579"/>
              <a:gd name="T37" fmla="*/ 64 h 205"/>
              <a:gd name="T38" fmla="*/ 199 w 579"/>
              <a:gd name="T39" fmla="*/ 77 h 205"/>
              <a:gd name="T40" fmla="*/ 190 w 579"/>
              <a:gd name="T41" fmla="*/ 74 h 205"/>
              <a:gd name="T42" fmla="*/ 230 w 579"/>
              <a:gd name="T43" fmla="*/ 77 h 205"/>
              <a:gd name="T44" fmla="*/ 237 w 579"/>
              <a:gd name="T45" fmla="*/ 90 h 205"/>
              <a:gd name="T46" fmla="*/ 226 w 579"/>
              <a:gd name="T47" fmla="*/ 86 h 205"/>
              <a:gd name="T48" fmla="*/ 268 w 579"/>
              <a:gd name="T49" fmla="*/ 90 h 205"/>
              <a:gd name="T50" fmla="*/ 273 w 579"/>
              <a:gd name="T51" fmla="*/ 103 h 205"/>
              <a:gd name="T52" fmla="*/ 264 w 579"/>
              <a:gd name="T53" fmla="*/ 99 h 205"/>
              <a:gd name="T54" fmla="*/ 306 w 579"/>
              <a:gd name="T55" fmla="*/ 103 h 205"/>
              <a:gd name="T56" fmla="*/ 311 w 579"/>
              <a:gd name="T57" fmla="*/ 115 h 205"/>
              <a:gd name="T58" fmla="*/ 302 w 579"/>
              <a:gd name="T59" fmla="*/ 112 h 205"/>
              <a:gd name="T60" fmla="*/ 343 w 579"/>
              <a:gd name="T61" fmla="*/ 116 h 205"/>
              <a:gd name="T62" fmla="*/ 349 w 579"/>
              <a:gd name="T63" fmla="*/ 128 h 205"/>
              <a:gd name="T64" fmla="*/ 340 w 579"/>
              <a:gd name="T65" fmla="*/ 125 h 205"/>
              <a:gd name="T66" fmla="*/ 381 w 579"/>
              <a:gd name="T67" fmla="*/ 128 h 205"/>
              <a:gd name="T68" fmla="*/ 387 w 579"/>
              <a:gd name="T69" fmla="*/ 141 h 205"/>
              <a:gd name="T70" fmla="*/ 378 w 579"/>
              <a:gd name="T71" fmla="*/ 138 h 205"/>
              <a:gd name="T72" fmla="*/ 419 w 579"/>
              <a:gd name="T73" fmla="*/ 141 h 205"/>
              <a:gd name="T74" fmla="*/ 425 w 579"/>
              <a:gd name="T75" fmla="*/ 154 h 205"/>
              <a:gd name="T76" fmla="*/ 416 w 579"/>
              <a:gd name="T77" fmla="*/ 150 h 205"/>
              <a:gd name="T78" fmla="*/ 456 w 579"/>
              <a:gd name="T79" fmla="*/ 154 h 205"/>
              <a:gd name="T80" fmla="*/ 463 w 579"/>
              <a:gd name="T81" fmla="*/ 167 h 205"/>
              <a:gd name="T82" fmla="*/ 454 w 579"/>
              <a:gd name="T83" fmla="*/ 163 h 205"/>
              <a:gd name="T84" fmla="*/ 494 w 579"/>
              <a:gd name="T85" fmla="*/ 167 h 205"/>
              <a:gd name="T86" fmla="*/ 501 w 579"/>
              <a:gd name="T87" fmla="*/ 179 h 205"/>
              <a:gd name="T88" fmla="*/ 490 w 579"/>
              <a:gd name="T89" fmla="*/ 176 h 205"/>
              <a:gd name="T90" fmla="*/ 532 w 579"/>
              <a:gd name="T91" fmla="*/ 180 h 205"/>
              <a:gd name="T92" fmla="*/ 537 w 579"/>
              <a:gd name="T93" fmla="*/ 192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9" h="205">
                <a:moveTo>
                  <a:pt x="566" y="202"/>
                </a:moveTo>
                <a:lnTo>
                  <a:pt x="570" y="192"/>
                </a:lnTo>
                <a:lnTo>
                  <a:pt x="579" y="196"/>
                </a:lnTo>
                <a:lnTo>
                  <a:pt x="575" y="205"/>
                </a:lnTo>
                <a:lnTo>
                  <a:pt x="566" y="202"/>
                </a:lnTo>
                <a:lnTo>
                  <a:pt x="566" y="202"/>
                </a:lnTo>
                <a:close/>
                <a:moveTo>
                  <a:pt x="0" y="10"/>
                </a:moveTo>
                <a:lnTo>
                  <a:pt x="4" y="0"/>
                </a:lnTo>
                <a:lnTo>
                  <a:pt x="13" y="4"/>
                </a:lnTo>
                <a:lnTo>
                  <a:pt x="10" y="13"/>
                </a:lnTo>
                <a:lnTo>
                  <a:pt x="0" y="10"/>
                </a:lnTo>
                <a:lnTo>
                  <a:pt x="0" y="10"/>
                </a:lnTo>
                <a:close/>
                <a:moveTo>
                  <a:pt x="38" y="22"/>
                </a:moveTo>
                <a:lnTo>
                  <a:pt x="42" y="13"/>
                </a:lnTo>
                <a:lnTo>
                  <a:pt x="51" y="17"/>
                </a:lnTo>
                <a:lnTo>
                  <a:pt x="47" y="26"/>
                </a:lnTo>
                <a:lnTo>
                  <a:pt x="38" y="22"/>
                </a:lnTo>
                <a:lnTo>
                  <a:pt x="38" y="22"/>
                </a:lnTo>
                <a:close/>
                <a:moveTo>
                  <a:pt x="76" y="35"/>
                </a:moveTo>
                <a:lnTo>
                  <a:pt x="79" y="26"/>
                </a:lnTo>
                <a:lnTo>
                  <a:pt x="89" y="28"/>
                </a:lnTo>
                <a:lnTo>
                  <a:pt x="85" y="39"/>
                </a:lnTo>
                <a:lnTo>
                  <a:pt x="76" y="35"/>
                </a:lnTo>
                <a:lnTo>
                  <a:pt x="76" y="35"/>
                </a:lnTo>
                <a:close/>
                <a:moveTo>
                  <a:pt x="114" y="48"/>
                </a:moveTo>
                <a:lnTo>
                  <a:pt x="117" y="39"/>
                </a:lnTo>
                <a:lnTo>
                  <a:pt x="126" y="42"/>
                </a:lnTo>
                <a:lnTo>
                  <a:pt x="123" y="51"/>
                </a:lnTo>
                <a:lnTo>
                  <a:pt x="114" y="48"/>
                </a:lnTo>
                <a:lnTo>
                  <a:pt x="114" y="48"/>
                </a:lnTo>
                <a:close/>
                <a:moveTo>
                  <a:pt x="152" y="61"/>
                </a:moveTo>
                <a:lnTo>
                  <a:pt x="155" y="52"/>
                </a:lnTo>
                <a:lnTo>
                  <a:pt x="164" y="55"/>
                </a:lnTo>
                <a:lnTo>
                  <a:pt x="161" y="64"/>
                </a:lnTo>
                <a:lnTo>
                  <a:pt x="152" y="61"/>
                </a:lnTo>
                <a:lnTo>
                  <a:pt x="152" y="61"/>
                </a:lnTo>
                <a:close/>
                <a:moveTo>
                  <a:pt x="190" y="74"/>
                </a:moveTo>
                <a:lnTo>
                  <a:pt x="192" y="64"/>
                </a:lnTo>
                <a:lnTo>
                  <a:pt x="202" y="68"/>
                </a:lnTo>
                <a:lnTo>
                  <a:pt x="199" y="77"/>
                </a:lnTo>
                <a:lnTo>
                  <a:pt x="190" y="74"/>
                </a:lnTo>
                <a:lnTo>
                  <a:pt x="190" y="74"/>
                </a:lnTo>
                <a:close/>
                <a:moveTo>
                  <a:pt x="226" y="86"/>
                </a:moveTo>
                <a:lnTo>
                  <a:pt x="230" y="77"/>
                </a:lnTo>
                <a:lnTo>
                  <a:pt x="239" y="81"/>
                </a:lnTo>
                <a:lnTo>
                  <a:pt x="237" y="90"/>
                </a:lnTo>
                <a:lnTo>
                  <a:pt x="226" y="86"/>
                </a:lnTo>
                <a:lnTo>
                  <a:pt x="226" y="86"/>
                </a:lnTo>
                <a:close/>
                <a:moveTo>
                  <a:pt x="264" y="99"/>
                </a:moveTo>
                <a:lnTo>
                  <a:pt x="268" y="90"/>
                </a:lnTo>
                <a:lnTo>
                  <a:pt x="277" y="93"/>
                </a:lnTo>
                <a:lnTo>
                  <a:pt x="273" y="103"/>
                </a:lnTo>
                <a:lnTo>
                  <a:pt x="264" y="99"/>
                </a:lnTo>
                <a:lnTo>
                  <a:pt x="264" y="99"/>
                </a:lnTo>
                <a:close/>
                <a:moveTo>
                  <a:pt x="302" y="112"/>
                </a:moveTo>
                <a:lnTo>
                  <a:pt x="306" y="103"/>
                </a:lnTo>
                <a:lnTo>
                  <a:pt x="315" y="106"/>
                </a:lnTo>
                <a:lnTo>
                  <a:pt x="311" y="115"/>
                </a:lnTo>
                <a:lnTo>
                  <a:pt x="302" y="112"/>
                </a:lnTo>
                <a:lnTo>
                  <a:pt x="302" y="112"/>
                </a:lnTo>
                <a:close/>
                <a:moveTo>
                  <a:pt x="340" y="125"/>
                </a:moveTo>
                <a:lnTo>
                  <a:pt x="343" y="116"/>
                </a:lnTo>
                <a:lnTo>
                  <a:pt x="353" y="119"/>
                </a:lnTo>
                <a:lnTo>
                  <a:pt x="349" y="128"/>
                </a:lnTo>
                <a:lnTo>
                  <a:pt x="340" y="125"/>
                </a:lnTo>
                <a:lnTo>
                  <a:pt x="340" y="125"/>
                </a:lnTo>
                <a:close/>
                <a:moveTo>
                  <a:pt x="378" y="138"/>
                </a:moveTo>
                <a:lnTo>
                  <a:pt x="381" y="128"/>
                </a:lnTo>
                <a:lnTo>
                  <a:pt x="390" y="132"/>
                </a:lnTo>
                <a:lnTo>
                  <a:pt x="387" y="141"/>
                </a:lnTo>
                <a:lnTo>
                  <a:pt x="378" y="138"/>
                </a:lnTo>
                <a:lnTo>
                  <a:pt x="378" y="138"/>
                </a:lnTo>
                <a:close/>
                <a:moveTo>
                  <a:pt x="416" y="150"/>
                </a:moveTo>
                <a:lnTo>
                  <a:pt x="419" y="141"/>
                </a:lnTo>
                <a:lnTo>
                  <a:pt x="428" y="145"/>
                </a:lnTo>
                <a:lnTo>
                  <a:pt x="425" y="154"/>
                </a:lnTo>
                <a:lnTo>
                  <a:pt x="416" y="150"/>
                </a:lnTo>
                <a:lnTo>
                  <a:pt x="416" y="150"/>
                </a:lnTo>
                <a:close/>
                <a:moveTo>
                  <a:pt x="454" y="163"/>
                </a:moveTo>
                <a:lnTo>
                  <a:pt x="456" y="154"/>
                </a:lnTo>
                <a:lnTo>
                  <a:pt x="466" y="157"/>
                </a:lnTo>
                <a:lnTo>
                  <a:pt x="463" y="167"/>
                </a:lnTo>
                <a:lnTo>
                  <a:pt x="454" y="163"/>
                </a:lnTo>
                <a:lnTo>
                  <a:pt x="454" y="163"/>
                </a:lnTo>
                <a:close/>
                <a:moveTo>
                  <a:pt x="490" y="176"/>
                </a:moveTo>
                <a:lnTo>
                  <a:pt x="494" y="167"/>
                </a:lnTo>
                <a:lnTo>
                  <a:pt x="503" y="170"/>
                </a:lnTo>
                <a:lnTo>
                  <a:pt x="501" y="179"/>
                </a:lnTo>
                <a:lnTo>
                  <a:pt x="490" y="176"/>
                </a:lnTo>
                <a:lnTo>
                  <a:pt x="490" y="176"/>
                </a:lnTo>
                <a:close/>
                <a:moveTo>
                  <a:pt x="528" y="189"/>
                </a:moveTo>
                <a:lnTo>
                  <a:pt x="532" y="180"/>
                </a:lnTo>
                <a:lnTo>
                  <a:pt x="541" y="183"/>
                </a:lnTo>
                <a:lnTo>
                  <a:pt x="537" y="192"/>
                </a:lnTo>
                <a:lnTo>
                  <a:pt x="528" y="18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3" name="Freeform 280"/>
          <p:cNvSpPr>
            <a:spLocks noEditPoints="1"/>
          </p:cNvSpPr>
          <p:nvPr/>
        </p:nvSpPr>
        <p:spPr bwMode="auto">
          <a:xfrm>
            <a:off x="4752897" y="4205012"/>
            <a:ext cx="59267" cy="357717"/>
          </a:xfrm>
          <a:custGeom>
            <a:avLst/>
            <a:gdLst>
              <a:gd name="T0" fmla="*/ 27 w 28"/>
              <a:gd name="T1" fmla="*/ 11 h 169"/>
              <a:gd name="T2" fmla="*/ 18 w 28"/>
              <a:gd name="T3" fmla="*/ 10 h 169"/>
              <a:gd name="T4" fmla="*/ 19 w 28"/>
              <a:gd name="T5" fmla="*/ 0 h 169"/>
              <a:gd name="T6" fmla="*/ 28 w 28"/>
              <a:gd name="T7" fmla="*/ 2 h 169"/>
              <a:gd name="T8" fmla="*/ 27 w 28"/>
              <a:gd name="T9" fmla="*/ 11 h 169"/>
              <a:gd name="T10" fmla="*/ 27 w 28"/>
              <a:gd name="T11" fmla="*/ 11 h 169"/>
              <a:gd name="T12" fmla="*/ 9 w 28"/>
              <a:gd name="T13" fmla="*/ 169 h 169"/>
              <a:gd name="T14" fmla="*/ 0 w 28"/>
              <a:gd name="T15" fmla="*/ 168 h 169"/>
              <a:gd name="T16" fmla="*/ 0 w 28"/>
              <a:gd name="T17" fmla="*/ 159 h 169"/>
              <a:gd name="T18" fmla="*/ 10 w 28"/>
              <a:gd name="T19" fmla="*/ 160 h 169"/>
              <a:gd name="T20" fmla="*/ 9 w 28"/>
              <a:gd name="T21" fmla="*/ 169 h 169"/>
              <a:gd name="T22" fmla="*/ 9 w 28"/>
              <a:gd name="T23" fmla="*/ 169 h 169"/>
              <a:gd name="T24" fmla="*/ 14 w 28"/>
              <a:gd name="T25" fmla="*/ 130 h 169"/>
              <a:gd name="T26" fmla="*/ 3 w 28"/>
              <a:gd name="T27" fmla="*/ 129 h 169"/>
              <a:gd name="T28" fmla="*/ 5 w 28"/>
              <a:gd name="T29" fmla="*/ 118 h 169"/>
              <a:gd name="T30" fmla="*/ 15 w 28"/>
              <a:gd name="T31" fmla="*/ 119 h 169"/>
              <a:gd name="T32" fmla="*/ 14 w 28"/>
              <a:gd name="T33" fmla="*/ 130 h 169"/>
              <a:gd name="T34" fmla="*/ 14 w 28"/>
              <a:gd name="T35" fmla="*/ 130 h 169"/>
              <a:gd name="T36" fmla="*/ 18 w 28"/>
              <a:gd name="T37" fmla="*/ 91 h 169"/>
              <a:gd name="T38" fmla="*/ 9 w 28"/>
              <a:gd name="T39" fmla="*/ 89 h 169"/>
              <a:gd name="T40" fmla="*/ 10 w 28"/>
              <a:gd name="T41" fmla="*/ 79 h 169"/>
              <a:gd name="T42" fmla="*/ 19 w 28"/>
              <a:gd name="T43" fmla="*/ 80 h 169"/>
              <a:gd name="T44" fmla="*/ 18 w 28"/>
              <a:gd name="T45" fmla="*/ 91 h 169"/>
              <a:gd name="T46" fmla="*/ 18 w 28"/>
              <a:gd name="T47" fmla="*/ 91 h 169"/>
              <a:gd name="T48" fmla="*/ 23 w 28"/>
              <a:gd name="T49" fmla="*/ 50 h 169"/>
              <a:gd name="T50" fmla="*/ 13 w 28"/>
              <a:gd name="T51" fmla="*/ 49 h 169"/>
              <a:gd name="T52" fmla="*/ 14 w 28"/>
              <a:gd name="T53" fmla="*/ 40 h 169"/>
              <a:gd name="T54" fmla="*/ 24 w 28"/>
              <a:gd name="T55" fmla="*/ 41 h 169"/>
              <a:gd name="T56" fmla="*/ 23 w 28"/>
              <a:gd name="T57" fmla="*/ 5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" h="169">
                <a:moveTo>
                  <a:pt x="27" y="11"/>
                </a:moveTo>
                <a:lnTo>
                  <a:pt x="18" y="10"/>
                </a:lnTo>
                <a:lnTo>
                  <a:pt x="19" y="0"/>
                </a:lnTo>
                <a:lnTo>
                  <a:pt x="28" y="2"/>
                </a:lnTo>
                <a:lnTo>
                  <a:pt x="27" y="11"/>
                </a:lnTo>
                <a:lnTo>
                  <a:pt x="27" y="11"/>
                </a:lnTo>
                <a:close/>
                <a:moveTo>
                  <a:pt x="9" y="169"/>
                </a:moveTo>
                <a:lnTo>
                  <a:pt x="0" y="168"/>
                </a:lnTo>
                <a:lnTo>
                  <a:pt x="0" y="159"/>
                </a:lnTo>
                <a:lnTo>
                  <a:pt x="10" y="160"/>
                </a:lnTo>
                <a:lnTo>
                  <a:pt x="9" y="169"/>
                </a:lnTo>
                <a:lnTo>
                  <a:pt x="9" y="169"/>
                </a:lnTo>
                <a:close/>
                <a:moveTo>
                  <a:pt x="14" y="130"/>
                </a:moveTo>
                <a:lnTo>
                  <a:pt x="3" y="129"/>
                </a:lnTo>
                <a:lnTo>
                  <a:pt x="5" y="118"/>
                </a:lnTo>
                <a:lnTo>
                  <a:pt x="15" y="119"/>
                </a:lnTo>
                <a:lnTo>
                  <a:pt x="14" y="130"/>
                </a:lnTo>
                <a:lnTo>
                  <a:pt x="14" y="130"/>
                </a:lnTo>
                <a:close/>
                <a:moveTo>
                  <a:pt x="18" y="91"/>
                </a:moveTo>
                <a:lnTo>
                  <a:pt x="9" y="89"/>
                </a:lnTo>
                <a:lnTo>
                  <a:pt x="10" y="79"/>
                </a:lnTo>
                <a:lnTo>
                  <a:pt x="19" y="80"/>
                </a:lnTo>
                <a:lnTo>
                  <a:pt x="18" y="91"/>
                </a:lnTo>
                <a:lnTo>
                  <a:pt x="18" y="91"/>
                </a:lnTo>
                <a:close/>
                <a:moveTo>
                  <a:pt x="23" y="50"/>
                </a:moveTo>
                <a:lnTo>
                  <a:pt x="13" y="49"/>
                </a:lnTo>
                <a:lnTo>
                  <a:pt x="14" y="40"/>
                </a:lnTo>
                <a:lnTo>
                  <a:pt x="24" y="41"/>
                </a:lnTo>
                <a:lnTo>
                  <a:pt x="23" y="5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4" name="Freeform 281"/>
          <p:cNvSpPr>
            <a:spLocks noEditPoints="1"/>
          </p:cNvSpPr>
          <p:nvPr/>
        </p:nvSpPr>
        <p:spPr bwMode="auto">
          <a:xfrm>
            <a:off x="3787697" y="4010279"/>
            <a:ext cx="1016000" cy="207433"/>
          </a:xfrm>
          <a:custGeom>
            <a:avLst/>
            <a:gdLst>
              <a:gd name="T0" fmla="*/ 471 w 480"/>
              <a:gd name="T1" fmla="*/ 86 h 98"/>
              <a:gd name="T2" fmla="*/ 479 w 480"/>
              <a:gd name="T3" fmla="*/ 98 h 98"/>
              <a:gd name="T4" fmla="*/ 469 w 480"/>
              <a:gd name="T5" fmla="*/ 95 h 98"/>
              <a:gd name="T6" fmla="*/ 1 w 480"/>
              <a:gd name="T7" fmla="*/ 0 h 98"/>
              <a:gd name="T8" fmla="*/ 9 w 480"/>
              <a:gd name="T9" fmla="*/ 11 h 98"/>
              <a:gd name="T10" fmla="*/ 0 w 480"/>
              <a:gd name="T11" fmla="*/ 10 h 98"/>
              <a:gd name="T12" fmla="*/ 40 w 480"/>
              <a:gd name="T13" fmla="*/ 8 h 98"/>
              <a:gd name="T14" fmla="*/ 48 w 480"/>
              <a:gd name="T15" fmla="*/ 19 h 98"/>
              <a:gd name="T16" fmla="*/ 39 w 480"/>
              <a:gd name="T17" fmla="*/ 17 h 98"/>
              <a:gd name="T18" fmla="*/ 79 w 480"/>
              <a:gd name="T19" fmla="*/ 14 h 98"/>
              <a:gd name="T20" fmla="*/ 87 w 480"/>
              <a:gd name="T21" fmla="*/ 26 h 98"/>
              <a:gd name="T22" fmla="*/ 78 w 480"/>
              <a:gd name="T23" fmla="*/ 25 h 98"/>
              <a:gd name="T24" fmla="*/ 118 w 480"/>
              <a:gd name="T25" fmla="*/ 22 h 98"/>
              <a:gd name="T26" fmla="*/ 126 w 480"/>
              <a:gd name="T27" fmla="*/ 34 h 98"/>
              <a:gd name="T28" fmla="*/ 117 w 480"/>
              <a:gd name="T29" fmla="*/ 31 h 98"/>
              <a:gd name="T30" fmla="*/ 158 w 480"/>
              <a:gd name="T31" fmla="*/ 28 h 98"/>
              <a:gd name="T32" fmla="*/ 165 w 480"/>
              <a:gd name="T33" fmla="*/ 40 h 98"/>
              <a:gd name="T34" fmla="*/ 156 w 480"/>
              <a:gd name="T35" fmla="*/ 39 h 98"/>
              <a:gd name="T36" fmla="*/ 197 w 480"/>
              <a:gd name="T37" fmla="*/ 36 h 98"/>
              <a:gd name="T38" fmla="*/ 205 w 480"/>
              <a:gd name="T39" fmla="*/ 48 h 98"/>
              <a:gd name="T40" fmla="*/ 194 w 480"/>
              <a:gd name="T41" fmla="*/ 45 h 98"/>
              <a:gd name="T42" fmla="*/ 236 w 480"/>
              <a:gd name="T43" fmla="*/ 43 h 98"/>
              <a:gd name="T44" fmla="*/ 244 w 480"/>
              <a:gd name="T45" fmla="*/ 55 h 98"/>
              <a:gd name="T46" fmla="*/ 233 w 480"/>
              <a:gd name="T47" fmla="*/ 53 h 98"/>
              <a:gd name="T48" fmla="*/ 275 w 480"/>
              <a:gd name="T49" fmla="*/ 51 h 98"/>
              <a:gd name="T50" fmla="*/ 283 w 480"/>
              <a:gd name="T51" fmla="*/ 62 h 98"/>
              <a:gd name="T52" fmla="*/ 273 w 480"/>
              <a:gd name="T53" fmla="*/ 60 h 98"/>
              <a:gd name="T54" fmla="*/ 314 w 480"/>
              <a:gd name="T55" fmla="*/ 57 h 98"/>
              <a:gd name="T56" fmla="*/ 322 w 480"/>
              <a:gd name="T57" fmla="*/ 69 h 98"/>
              <a:gd name="T58" fmla="*/ 312 w 480"/>
              <a:gd name="T59" fmla="*/ 68 h 98"/>
              <a:gd name="T60" fmla="*/ 354 w 480"/>
              <a:gd name="T61" fmla="*/ 65 h 98"/>
              <a:gd name="T62" fmla="*/ 361 w 480"/>
              <a:gd name="T63" fmla="*/ 75 h 98"/>
              <a:gd name="T64" fmla="*/ 351 w 480"/>
              <a:gd name="T65" fmla="*/ 74 h 98"/>
              <a:gd name="T66" fmla="*/ 393 w 480"/>
              <a:gd name="T67" fmla="*/ 72 h 98"/>
              <a:gd name="T68" fmla="*/ 401 w 480"/>
              <a:gd name="T69" fmla="*/ 83 h 98"/>
              <a:gd name="T70" fmla="*/ 390 w 480"/>
              <a:gd name="T71" fmla="*/ 82 h 98"/>
              <a:gd name="T72" fmla="*/ 432 w 480"/>
              <a:gd name="T73" fmla="*/ 79 h 98"/>
              <a:gd name="T74" fmla="*/ 440 w 480"/>
              <a:gd name="T75" fmla="*/ 9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0" h="98">
                <a:moveTo>
                  <a:pt x="469" y="95"/>
                </a:moveTo>
                <a:lnTo>
                  <a:pt x="471" y="86"/>
                </a:lnTo>
                <a:lnTo>
                  <a:pt x="480" y="87"/>
                </a:lnTo>
                <a:lnTo>
                  <a:pt x="479" y="98"/>
                </a:lnTo>
                <a:lnTo>
                  <a:pt x="469" y="95"/>
                </a:lnTo>
                <a:lnTo>
                  <a:pt x="469" y="95"/>
                </a:lnTo>
                <a:close/>
                <a:moveTo>
                  <a:pt x="0" y="10"/>
                </a:moveTo>
                <a:lnTo>
                  <a:pt x="1" y="0"/>
                </a:lnTo>
                <a:lnTo>
                  <a:pt x="10" y="2"/>
                </a:lnTo>
                <a:lnTo>
                  <a:pt x="9" y="11"/>
                </a:lnTo>
                <a:lnTo>
                  <a:pt x="0" y="10"/>
                </a:lnTo>
                <a:lnTo>
                  <a:pt x="0" y="10"/>
                </a:lnTo>
                <a:close/>
                <a:moveTo>
                  <a:pt x="39" y="17"/>
                </a:moveTo>
                <a:lnTo>
                  <a:pt x="40" y="8"/>
                </a:lnTo>
                <a:lnTo>
                  <a:pt x="49" y="9"/>
                </a:lnTo>
                <a:lnTo>
                  <a:pt x="48" y="19"/>
                </a:lnTo>
                <a:lnTo>
                  <a:pt x="39" y="17"/>
                </a:lnTo>
                <a:lnTo>
                  <a:pt x="39" y="17"/>
                </a:lnTo>
                <a:close/>
                <a:moveTo>
                  <a:pt x="78" y="25"/>
                </a:moveTo>
                <a:lnTo>
                  <a:pt x="79" y="14"/>
                </a:lnTo>
                <a:lnTo>
                  <a:pt x="88" y="17"/>
                </a:lnTo>
                <a:lnTo>
                  <a:pt x="87" y="26"/>
                </a:lnTo>
                <a:lnTo>
                  <a:pt x="78" y="25"/>
                </a:lnTo>
                <a:lnTo>
                  <a:pt x="78" y="25"/>
                </a:lnTo>
                <a:close/>
                <a:moveTo>
                  <a:pt x="117" y="31"/>
                </a:moveTo>
                <a:lnTo>
                  <a:pt x="118" y="22"/>
                </a:lnTo>
                <a:lnTo>
                  <a:pt x="128" y="23"/>
                </a:lnTo>
                <a:lnTo>
                  <a:pt x="126" y="34"/>
                </a:lnTo>
                <a:lnTo>
                  <a:pt x="117" y="31"/>
                </a:lnTo>
                <a:lnTo>
                  <a:pt x="117" y="31"/>
                </a:lnTo>
                <a:close/>
                <a:moveTo>
                  <a:pt x="156" y="39"/>
                </a:moveTo>
                <a:lnTo>
                  <a:pt x="158" y="28"/>
                </a:lnTo>
                <a:lnTo>
                  <a:pt x="167" y="31"/>
                </a:lnTo>
                <a:lnTo>
                  <a:pt x="165" y="40"/>
                </a:lnTo>
                <a:lnTo>
                  <a:pt x="156" y="39"/>
                </a:lnTo>
                <a:lnTo>
                  <a:pt x="156" y="39"/>
                </a:lnTo>
                <a:close/>
                <a:moveTo>
                  <a:pt x="194" y="45"/>
                </a:moveTo>
                <a:lnTo>
                  <a:pt x="197" y="36"/>
                </a:lnTo>
                <a:lnTo>
                  <a:pt x="206" y="38"/>
                </a:lnTo>
                <a:lnTo>
                  <a:pt x="205" y="48"/>
                </a:lnTo>
                <a:lnTo>
                  <a:pt x="194" y="45"/>
                </a:lnTo>
                <a:lnTo>
                  <a:pt x="194" y="45"/>
                </a:lnTo>
                <a:close/>
                <a:moveTo>
                  <a:pt x="233" y="53"/>
                </a:moveTo>
                <a:lnTo>
                  <a:pt x="236" y="43"/>
                </a:lnTo>
                <a:lnTo>
                  <a:pt x="245" y="45"/>
                </a:lnTo>
                <a:lnTo>
                  <a:pt x="244" y="55"/>
                </a:lnTo>
                <a:lnTo>
                  <a:pt x="233" y="53"/>
                </a:lnTo>
                <a:lnTo>
                  <a:pt x="233" y="53"/>
                </a:lnTo>
                <a:close/>
                <a:moveTo>
                  <a:pt x="273" y="60"/>
                </a:moveTo>
                <a:lnTo>
                  <a:pt x="275" y="51"/>
                </a:lnTo>
                <a:lnTo>
                  <a:pt x="284" y="52"/>
                </a:lnTo>
                <a:lnTo>
                  <a:pt x="283" y="62"/>
                </a:lnTo>
                <a:lnTo>
                  <a:pt x="273" y="60"/>
                </a:lnTo>
                <a:lnTo>
                  <a:pt x="273" y="60"/>
                </a:lnTo>
                <a:close/>
                <a:moveTo>
                  <a:pt x="312" y="68"/>
                </a:moveTo>
                <a:lnTo>
                  <a:pt x="314" y="57"/>
                </a:lnTo>
                <a:lnTo>
                  <a:pt x="324" y="59"/>
                </a:lnTo>
                <a:lnTo>
                  <a:pt x="322" y="69"/>
                </a:lnTo>
                <a:lnTo>
                  <a:pt x="312" y="68"/>
                </a:lnTo>
                <a:lnTo>
                  <a:pt x="312" y="68"/>
                </a:lnTo>
                <a:close/>
                <a:moveTo>
                  <a:pt x="351" y="74"/>
                </a:moveTo>
                <a:lnTo>
                  <a:pt x="354" y="65"/>
                </a:lnTo>
                <a:lnTo>
                  <a:pt x="363" y="66"/>
                </a:lnTo>
                <a:lnTo>
                  <a:pt x="361" y="75"/>
                </a:lnTo>
                <a:lnTo>
                  <a:pt x="351" y="74"/>
                </a:lnTo>
                <a:lnTo>
                  <a:pt x="351" y="74"/>
                </a:lnTo>
                <a:close/>
                <a:moveTo>
                  <a:pt x="390" y="82"/>
                </a:moveTo>
                <a:lnTo>
                  <a:pt x="393" y="72"/>
                </a:lnTo>
                <a:lnTo>
                  <a:pt x="402" y="73"/>
                </a:lnTo>
                <a:lnTo>
                  <a:pt x="401" y="83"/>
                </a:lnTo>
                <a:lnTo>
                  <a:pt x="390" y="82"/>
                </a:lnTo>
                <a:lnTo>
                  <a:pt x="390" y="82"/>
                </a:lnTo>
                <a:close/>
                <a:moveTo>
                  <a:pt x="429" y="89"/>
                </a:moveTo>
                <a:lnTo>
                  <a:pt x="432" y="79"/>
                </a:lnTo>
                <a:lnTo>
                  <a:pt x="441" y="81"/>
                </a:lnTo>
                <a:lnTo>
                  <a:pt x="440" y="90"/>
                </a:lnTo>
                <a:lnTo>
                  <a:pt x="429" y="8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282"/>
          <p:cNvSpPr>
            <a:spLocks noEditPoints="1"/>
          </p:cNvSpPr>
          <p:nvPr/>
        </p:nvSpPr>
        <p:spPr bwMode="auto">
          <a:xfrm>
            <a:off x="4198332" y="3462063"/>
            <a:ext cx="613833" cy="749300"/>
          </a:xfrm>
          <a:custGeom>
            <a:avLst/>
            <a:gdLst>
              <a:gd name="T0" fmla="*/ 284 w 290"/>
              <a:gd name="T1" fmla="*/ 341 h 354"/>
              <a:gd name="T2" fmla="*/ 282 w 290"/>
              <a:gd name="T3" fmla="*/ 354 h 354"/>
              <a:gd name="T4" fmla="*/ 276 w 290"/>
              <a:gd name="T5" fmla="*/ 348 h 354"/>
              <a:gd name="T6" fmla="*/ 8 w 290"/>
              <a:gd name="T7" fmla="*/ 0 h 354"/>
              <a:gd name="T8" fmla="*/ 7 w 290"/>
              <a:gd name="T9" fmla="*/ 14 h 354"/>
              <a:gd name="T10" fmla="*/ 0 w 290"/>
              <a:gd name="T11" fmla="*/ 6 h 354"/>
              <a:gd name="T12" fmla="*/ 33 w 290"/>
              <a:gd name="T13" fmla="*/ 31 h 354"/>
              <a:gd name="T14" fmla="*/ 32 w 290"/>
              <a:gd name="T15" fmla="*/ 46 h 354"/>
              <a:gd name="T16" fmla="*/ 25 w 290"/>
              <a:gd name="T17" fmla="*/ 38 h 354"/>
              <a:gd name="T18" fmla="*/ 58 w 290"/>
              <a:gd name="T19" fmla="*/ 63 h 354"/>
              <a:gd name="T20" fmla="*/ 56 w 290"/>
              <a:gd name="T21" fmla="*/ 76 h 354"/>
              <a:gd name="T22" fmla="*/ 50 w 290"/>
              <a:gd name="T23" fmla="*/ 68 h 354"/>
              <a:gd name="T24" fmla="*/ 83 w 290"/>
              <a:gd name="T25" fmla="*/ 93 h 354"/>
              <a:gd name="T26" fmla="*/ 81 w 290"/>
              <a:gd name="T27" fmla="*/ 107 h 354"/>
              <a:gd name="T28" fmla="*/ 75 w 290"/>
              <a:gd name="T29" fmla="*/ 99 h 354"/>
              <a:gd name="T30" fmla="*/ 107 w 290"/>
              <a:gd name="T31" fmla="*/ 124 h 354"/>
              <a:gd name="T32" fmla="*/ 106 w 290"/>
              <a:gd name="T33" fmla="*/ 138 h 354"/>
              <a:gd name="T34" fmla="*/ 101 w 290"/>
              <a:gd name="T35" fmla="*/ 131 h 354"/>
              <a:gd name="T36" fmla="*/ 134 w 290"/>
              <a:gd name="T37" fmla="*/ 155 h 354"/>
              <a:gd name="T38" fmla="*/ 131 w 290"/>
              <a:gd name="T39" fmla="*/ 168 h 354"/>
              <a:gd name="T40" fmla="*/ 126 w 290"/>
              <a:gd name="T41" fmla="*/ 161 h 354"/>
              <a:gd name="T42" fmla="*/ 158 w 290"/>
              <a:gd name="T43" fmla="*/ 185 h 354"/>
              <a:gd name="T44" fmla="*/ 157 w 290"/>
              <a:gd name="T45" fmla="*/ 200 h 354"/>
              <a:gd name="T46" fmla="*/ 150 w 290"/>
              <a:gd name="T47" fmla="*/ 192 h 354"/>
              <a:gd name="T48" fmla="*/ 183 w 290"/>
              <a:gd name="T49" fmla="*/ 217 h 354"/>
              <a:gd name="T50" fmla="*/ 182 w 290"/>
              <a:gd name="T51" fmla="*/ 231 h 354"/>
              <a:gd name="T52" fmla="*/ 175 w 290"/>
              <a:gd name="T53" fmla="*/ 223 h 354"/>
              <a:gd name="T54" fmla="*/ 208 w 290"/>
              <a:gd name="T55" fmla="*/ 248 h 354"/>
              <a:gd name="T56" fmla="*/ 207 w 290"/>
              <a:gd name="T57" fmla="*/ 261 h 354"/>
              <a:gd name="T58" fmla="*/ 200 w 290"/>
              <a:gd name="T59" fmla="*/ 255 h 354"/>
              <a:gd name="T60" fmla="*/ 233 w 290"/>
              <a:gd name="T61" fmla="*/ 278 h 354"/>
              <a:gd name="T62" fmla="*/ 232 w 290"/>
              <a:gd name="T63" fmla="*/ 293 h 354"/>
              <a:gd name="T64" fmla="*/ 225 w 290"/>
              <a:gd name="T65" fmla="*/ 285 h 354"/>
              <a:gd name="T66" fmla="*/ 259 w 290"/>
              <a:gd name="T67" fmla="*/ 310 h 354"/>
              <a:gd name="T68" fmla="*/ 256 w 290"/>
              <a:gd name="T69" fmla="*/ 32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90" h="354">
                <a:moveTo>
                  <a:pt x="276" y="348"/>
                </a:moveTo>
                <a:lnTo>
                  <a:pt x="284" y="341"/>
                </a:lnTo>
                <a:lnTo>
                  <a:pt x="290" y="349"/>
                </a:lnTo>
                <a:lnTo>
                  <a:pt x="282" y="354"/>
                </a:lnTo>
                <a:lnTo>
                  <a:pt x="276" y="348"/>
                </a:lnTo>
                <a:lnTo>
                  <a:pt x="276" y="348"/>
                </a:lnTo>
                <a:close/>
                <a:moveTo>
                  <a:pt x="0" y="6"/>
                </a:moveTo>
                <a:lnTo>
                  <a:pt x="8" y="0"/>
                </a:lnTo>
                <a:lnTo>
                  <a:pt x="13" y="8"/>
                </a:lnTo>
                <a:lnTo>
                  <a:pt x="7" y="14"/>
                </a:lnTo>
                <a:lnTo>
                  <a:pt x="0" y="6"/>
                </a:lnTo>
                <a:lnTo>
                  <a:pt x="0" y="6"/>
                </a:lnTo>
                <a:close/>
                <a:moveTo>
                  <a:pt x="25" y="38"/>
                </a:moveTo>
                <a:lnTo>
                  <a:pt x="33" y="31"/>
                </a:lnTo>
                <a:lnTo>
                  <a:pt x="39" y="39"/>
                </a:lnTo>
                <a:lnTo>
                  <a:pt x="32" y="46"/>
                </a:lnTo>
                <a:lnTo>
                  <a:pt x="25" y="38"/>
                </a:lnTo>
                <a:lnTo>
                  <a:pt x="25" y="38"/>
                </a:lnTo>
                <a:close/>
                <a:moveTo>
                  <a:pt x="50" y="68"/>
                </a:moveTo>
                <a:lnTo>
                  <a:pt x="58" y="63"/>
                </a:lnTo>
                <a:lnTo>
                  <a:pt x="64" y="70"/>
                </a:lnTo>
                <a:lnTo>
                  <a:pt x="56" y="76"/>
                </a:lnTo>
                <a:lnTo>
                  <a:pt x="50" y="68"/>
                </a:lnTo>
                <a:lnTo>
                  <a:pt x="50" y="68"/>
                </a:lnTo>
                <a:close/>
                <a:moveTo>
                  <a:pt x="75" y="99"/>
                </a:moveTo>
                <a:lnTo>
                  <a:pt x="83" y="93"/>
                </a:lnTo>
                <a:lnTo>
                  <a:pt x="89" y="101"/>
                </a:lnTo>
                <a:lnTo>
                  <a:pt x="81" y="107"/>
                </a:lnTo>
                <a:lnTo>
                  <a:pt x="75" y="99"/>
                </a:lnTo>
                <a:lnTo>
                  <a:pt x="75" y="99"/>
                </a:lnTo>
                <a:close/>
                <a:moveTo>
                  <a:pt x="101" y="131"/>
                </a:moveTo>
                <a:lnTo>
                  <a:pt x="107" y="124"/>
                </a:lnTo>
                <a:lnTo>
                  <a:pt x="114" y="132"/>
                </a:lnTo>
                <a:lnTo>
                  <a:pt x="106" y="138"/>
                </a:lnTo>
                <a:lnTo>
                  <a:pt x="101" y="131"/>
                </a:lnTo>
                <a:lnTo>
                  <a:pt x="101" y="131"/>
                </a:lnTo>
                <a:close/>
                <a:moveTo>
                  <a:pt x="126" y="161"/>
                </a:moveTo>
                <a:lnTo>
                  <a:pt x="134" y="155"/>
                </a:lnTo>
                <a:lnTo>
                  <a:pt x="139" y="163"/>
                </a:lnTo>
                <a:lnTo>
                  <a:pt x="131" y="168"/>
                </a:lnTo>
                <a:lnTo>
                  <a:pt x="126" y="161"/>
                </a:lnTo>
                <a:lnTo>
                  <a:pt x="126" y="161"/>
                </a:lnTo>
                <a:close/>
                <a:moveTo>
                  <a:pt x="150" y="192"/>
                </a:moveTo>
                <a:lnTo>
                  <a:pt x="158" y="185"/>
                </a:lnTo>
                <a:lnTo>
                  <a:pt x="165" y="193"/>
                </a:lnTo>
                <a:lnTo>
                  <a:pt x="157" y="200"/>
                </a:lnTo>
                <a:lnTo>
                  <a:pt x="150" y="192"/>
                </a:lnTo>
                <a:lnTo>
                  <a:pt x="150" y="192"/>
                </a:lnTo>
                <a:close/>
                <a:moveTo>
                  <a:pt x="175" y="223"/>
                </a:moveTo>
                <a:lnTo>
                  <a:pt x="183" y="217"/>
                </a:lnTo>
                <a:lnTo>
                  <a:pt x="190" y="225"/>
                </a:lnTo>
                <a:lnTo>
                  <a:pt x="182" y="231"/>
                </a:lnTo>
                <a:lnTo>
                  <a:pt x="175" y="223"/>
                </a:lnTo>
                <a:lnTo>
                  <a:pt x="175" y="223"/>
                </a:lnTo>
                <a:close/>
                <a:moveTo>
                  <a:pt x="200" y="255"/>
                </a:moveTo>
                <a:lnTo>
                  <a:pt x="208" y="248"/>
                </a:lnTo>
                <a:lnTo>
                  <a:pt x="215" y="256"/>
                </a:lnTo>
                <a:lnTo>
                  <a:pt x="207" y="261"/>
                </a:lnTo>
                <a:lnTo>
                  <a:pt x="200" y="255"/>
                </a:lnTo>
                <a:lnTo>
                  <a:pt x="200" y="255"/>
                </a:lnTo>
                <a:close/>
                <a:moveTo>
                  <a:pt x="225" y="285"/>
                </a:moveTo>
                <a:lnTo>
                  <a:pt x="233" y="278"/>
                </a:lnTo>
                <a:lnTo>
                  <a:pt x="239" y="286"/>
                </a:lnTo>
                <a:lnTo>
                  <a:pt x="232" y="293"/>
                </a:lnTo>
                <a:lnTo>
                  <a:pt x="225" y="285"/>
                </a:lnTo>
                <a:lnTo>
                  <a:pt x="225" y="285"/>
                </a:lnTo>
                <a:close/>
                <a:moveTo>
                  <a:pt x="251" y="316"/>
                </a:moveTo>
                <a:lnTo>
                  <a:pt x="259" y="310"/>
                </a:lnTo>
                <a:lnTo>
                  <a:pt x="264" y="318"/>
                </a:lnTo>
                <a:lnTo>
                  <a:pt x="256" y="324"/>
                </a:lnTo>
                <a:lnTo>
                  <a:pt x="251" y="31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283"/>
          <p:cNvSpPr>
            <a:spLocks noEditPoints="1"/>
          </p:cNvSpPr>
          <p:nvPr/>
        </p:nvSpPr>
        <p:spPr bwMode="auto">
          <a:xfrm>
            <a:off x="4799465" y="3870579"/>
            <a:ext cx="624417" cy="342900"/>
          </a:xfrm>
          <a:custGeom>
            <a:avLst/>
            <a:gdLst>
              <a:gd name="T0" fmla="*/ 9 w 295"/>
              <a:gd name="T1" fmla="*/ 149 h 162"/>
              <a:gd name="T2" fmla="*/ 13 w 295"/>
              <a:gd name="T3" fmla="*/ 158 h 162"/>
              <a:gd name="T4" fmla="*/ 4 w 295"/>
              <a:gd name="T5" fmla="*/ 162 h 162"/>
              <a:gd name="T6" fmla="*/ 0 w 295"/>
              <a:gd name="T7" fmla="*/ 155 h 162"/>
              <a:gd name="T8" fmla="*/ 9 w 295"/>
              <a:gd name="T9" fmla="*/ 149 h 162"/>
              <a:gd name="T10" fmla="*/ 9 w 295"/>
              <a:gd name="T11" fmla="*/ 149 h 162"/>
              <a:gd name="T12" fmla="*/ 290 w 295"/>
              <a:gd name="T13" fmla="*/ 0 h 162"/>
              <a:gd name="T14" fmla="*/ 295 w 295"/>
              <a:gd name="T15" fmla="*/ 9 h 162"/>
              <a:gd name="T16" fmla="*/ 286 w 295"/>
              <a:gd name="T17" fmla="*/ 15 h 162"/>
              <a:gd name="T18" fmla="*/ 281 w 295"/>
              <a:gd name="T19" fmla="*/ 6 h 162"/>
              <a:gd name="T20" fmla="*/ 290 w 295"/>
              <a:gd name="T21" fmla="*/ 0 h 162"/>
              <a:gd name="T22" fmla="*/ 290 w 295"/>
              <a:gd name="T23" fmla="*/ 0 h 162"/>
              <a:gd name="T24" fmla="*/ 255 w 295"/>
              <a:gd name="T25" fmla="*/ 20 h 162"/>
              <a:gd name="T26" fmla="*/ 260 w 295"/>
              <a:gd name="T27" fmla="*/ 28 h 162"/>
              <a:gd name="T28" fmla="*/ 251 w 295"/>
              <a:gd name="T29" fmla="*/ 33 h 162"/>
              <a:gd name="T30" fmla="*/ 245 w 295"/>
              <a:gd name="T31" fmla="*/ 24 h 162"/>
              <a:gd name="T32" fmla="*/ 255 w 295"/>
              <a:gd name="T33" fmla="*/ 20 h 162"/>
              <a:gd name="T34" fmla="*/ 255 w 295"/>
              <a:gd name="T35" fmla="*/ 20 h 162"/>
              <a:gd name="T36" fmla="*/ 219 w 295"/>
              <a:gd name="T37" fmla="*/ 38 h 162"/>
              <a:gd name="T38" fmla="*/ 225 w 295"/>
              <a:gd name="T39" fmla="*/ 47 h 162"/>
              <a:gd name="T40" fmla="*/ 215 w 295"/>
              <a:gd name="T41" fmla="*/ 51 h 162"/>
              <a:gd name="T42" fmla="*/ 211 w 295"/>
              <a:gd name="T43" fmla="*/ 42 h 162"/>
              <a:gd name="T44" fmla="*/ 219 w 295"/>
              <a:gd name="T45" fmla="*/ 38 h 162"/>
              <a:gd name="T46" fmla="*/ 219 w 295"/>
              <a:gd name="T47" fmla="*/ 38 h 162"/>
              <a:gd name="T48" fmla="*/ 184 w 295"/>
              <a:gd name="T49" fmla="*/ 57 h 162"/>
              <a:gd name="T50" fmla="*/ 189 w 295"/>
              <a:gd name="T51" fmla="*/ 66 h 162"/>
              <a:gd name="T52" fmla="*/ 180 w 295"/>
              <a:gd name="T53" fmla="*/ 70 h 162"/>
              <a:gd name="T54" fmla="*/ 176 w 295"/>
              <a:gd name="T55" fmla="*/ 62 h 162"/>
              <a:gd name="T56" fmla="*/ 184 w 295"/>
              <a:gd name="T57" fmla="*/ 57 h 162"/>
              <a:gd name="T58" fmla="*/ 184 w 295"/>
              <a:gd name="T59" fmla="*/ 57 h 162"/>
              <a:gd name="T60" fmla="*/ 149 w 295"/>
              <a:gd name="T61" fmla="*/ 75 h 162"/>
              <a:gd name="T62" fmla="*/ 154 w 295"/>
              <a:gd name="T63" fmla="*/ 84 h 162"/>
              <a:gd name="T64" fmla="*/ 145 w 295"/>
              <a:gd name="T65" fmla="*/ 89 h 162"/>
              <a:gd name="T66" fmla="*/ 141 w 295"/>
              <a:gd name="T67" fmla="*/ 80 h 162"/>
              <a:gd name="T68" fmla="*/ 149 w 295"/>
              <a:gd name="T69" fmla="*/ 75 h 162"/>
              <a:gd name="T70" fmla="*/ 149 w 295"/>
              <a:gd name="T71" fmla="*/ 75 h 162"/>
              <a:gd name="T72" fmla="*/ 113 w 295"/>
              <a:gd name="T73" fmla="*/ 94 h 162"/>
              <a:gd name="T74" fmla="*/ 119 w 295"/>
              <a:gd name="T75" fmla="*/ 102 h 162"/>
              <a:gd name="T76" fmla="*/ 110 w 295"/>
              <a:gd name="T77" fmla="*/ 108 h 162"/>
              <a:gd name="T78" fmla="*/ 106 w 295"/>
              <a:gd name="T79" fmla="*/ 98 h 162"/>
              <a:gd name="T80" fmla="*/ 113 w 295"/>
              <a:gd name="T81" fmla="*/ 94 h 162"/>
              <a:gd name="T82" fmla="*/ 113 w 295"/>
              <a:gd name="T83" fmla="*/ 94 h 162"/>
              <a:gd name="T84" fmla="*/ 78 w 295"/>
              <a:gd name="T85" fmla="*/ 113 h 162"/>
              <a:gd name="T86" fmla="*/ 83 w 295"/>
              <a:gd name="T87" fmla="*/ 121 h 162"/>
              <a:gd name="T88" fmla="*/ 74 w 295"/>
              <a:gd name="T89" fmla="*/ 126 h 162"/>
              <a:gd name="T90" fmla="*/ 70 w 295"/>
              <a:gd name="T91" fmla="*/ 117 h 162"/>
              <a:gd name="T92" fmla="*/ 78 w 295"/>
              <a:gd name="T93" fmla="*/ 113 h 162"/>
              <a:gd name="T94" fmla="*/ 78 w 295"/>
              <a:gd name="T95" fmla="*/ 113 h 162"/>
              <a:gd name="T96" fmla="*/ 43 w 295"/>
              <a:gd name="T97" fmla="*/ 131 h 162"/>
              <a:gd name="T98" fmla="*/ 48 w 295"/>
              <a:gd name="T99" fmla="*/ 140 h 162"/>
              <a:gd name="T100" fmla="*/ 39 w 295"/>
              <a:gd name="T101" fmla="*/ 144 h 162"/>
              <a:gd name="T102" fmla="*/ 35 w 295"/>
              <a:gd name="T103" fmla="*/ 136 h 162"/>
              <a:gd name="T104" fmla="*/ 43 w 295"/>
              <a:gd name="T105" fmla="*/ 131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5" h="162">
                <a:moveTo>
                  <a:pt x="9" y="149"/>
                </a:moveTo>
                <a:lnTo>
                  <a:pt x="13" y="158"/>
                </a:lnTo>
                <a:lnTo>
                  <a:pt x="4" y="162"/>
                </a:lnTo>
                <a:lnTo>
                  <a:pt x="0" y="155"/>
                </a:lnTo>
                <a:lnTo>
                  <a:pt x="9" y="149"/>
                </a:lnTo>
                <a:lnTo>
                  <a:pt x="9" y="149"/>
                </a:lnTo>
                <a:close/>
                <a:moveTo>
                  <a:pt x="290" y="0"/>
                </a:moveTo>
                <a:lnTo>
                  <a:pt x="295" y="9"/>
                </a:lnTo>
                <a:lnTo>
                  <a:pt x="286" y="15"/>
                </a:lnTo>
                <a:lnTo>
                  <a:pt x="281" y="6"/>
                </a:lnTo>
                <a:lnTo>
                  <a:pt x="290" y="0"/>
                </a:lnTo>
                <a:lnTo>
                  <a:pt x="290" y="0"/>
                </a:lnTo>
                <a:close/>
                <a:moveTo>
                  <a:pt x="255" y="20"/>
                </a:moveTo>
                <a:lnTo>
                  <a:pt x="260" y="28"/>
                </a:lnTo>
                <a:lnTo>
                  <a:pt x="251" y="33"/>
                </a:lnTo>
                <a:lnTo>
                  <a:pt x="245" y="24"/>
                </a:lnTo>
                <a:lnTo>
                  <a:pt x="255" y="20"/>
                </a:lnTo>
                <a:lnTo>
                  <a:pt x="255" y="20"/>
                </a:lnTo>
                <a:close/>
                <a:moveTo>
                  <a:pt x="219" y="38"/>
                </a:moveTo>
                <a:lnTo>
                  <a:pt x="225" y="47"/>
                </a:lnTo>
                <a:lnTo>
                  <a:pt x="215" y="51"/>
                </a:lnTo>
                <a:lnTo>
                  <a:pt x="211" y="42"/>
                </a:lnTo>
                <a:lnTo>
                  <a:pt x="219" y="38"/>
                </a:lnTo>
                <a:lnTo>
                  <a:pt x="219" y="38"/>
                </a:lnTo>
                <a:close/>
                <a:moveTo>
                  <a:pt x="184" y="57"/>
                </a:moveTo>
                <a:lnTo>
                  <a:pt x="189" y="66"/>
                </a:lnTo>
                <a:lnTo>
                  <a:pt x="180" y="70"/>
                </a:lnTo>
                <a:lnTo>
                  <a:pt x="176" y="62"/>
                </a:lnTo>
                <a:lnTo>
                  <a:pt x="184" y="57"/>
                </a:lnTo>
                <a:lnTo>
                  <a:pt x="184" y="57"/>
                </a:lnTo>
                <a:close/>
                <a:moveTo>
                  <a:pt x="149" y="75"/>
                </a:moveTo>
                <a:lnTo>
                  <a:pt x="154" y="84"/>
                </a:lnTo>
                <a:lnTo>
                  <a:pt x="145" y="89"/>
                </a:lnTo>
                <a:lnTo>
                  <a:pt x="141" y="80"/>
                </a:lnTo>
                <a:lnTo>
                  <a:pt x="149" y="75"/>
                </a:lnTo>
                <a:lnTo>
                  <a:pt x="149" y="75"/>
                </a:lnTo>
                <a:close/>
                <a:moveTo>
                  <a:pt x="113" y="94"/>
                </a:moveTo>
                <a:lnTo>
                  <a:pt x="119" y="102"/>
                </a:lnTo>
                <a:lnTo>
                  <a:pt x="110" y="108"/>
                </a:lnTo>
                <a:lnTo>
                  <a:pt x="106" y="98"/>
                </a:lnTo>
                <a:lnTo>
                  <a:pt x="113" y="94"/>
                </a:lnTo>
                <a:lnTo>
                  <a:pt x="113" y="94"/>
                </a:lnTo>
                <a:close/>
                <a:moveTo>
                  <a:pt x="78" y="113"/>
                </a:moveTo>
                <a:lnTo>
                  <a:pt x="83" y="121"/>
                </a:lnTo>
                <a:lnTo>
                  <a:pt x="74" y="126"/>
                </a:lnTo>
                <a:lnTo>
                  <a:pt x="70" y="117"/>
                </a:lnTo>
                <a:lnTo>
                  <a:pt x="78" y="113"/>
                </a:lnTo>
                <a:lnTo>
                  <a:pt x="78" y="113"/>
                </a:lnTo>
                <a:close/>
                <a:moveTo>
                  <a:pt x="43" y="131"/>
                </a:moveTo>
                <a:lnTo>
                  <a:pt x="48" y="140"/>
                </a:lnTo>
                <a:lnTo>
                  <a:pt x="39" y="144"/>
                </a:lnTo>
                <a:lnTo>
                  <a:pt x="35" y="136"/>
                </a:lnTo>
                <a:lnTo>
                  <a:pt x="43" y="13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284"/>
          <p:cNvSpPr>
            <a:spLocks noEditPoints="1"/>
          </p:cNvSpPr>
          <p:nvPr/>
        </p:nvSpPr>
        <p:spPr bwMode="auto">
          <a:xfrm>
            <a:off x="3717848" y="3459944"/>
            <a:ext cx="450851" cy="558800"/>
          </a:xfrm>
          <a:custGeom>
            <a:avLst/>
            <a:gdLst>
              <a:gd name="T0" fmla="*/ 6 w 213"/>
              <a:gd name="T1" fmla="*/ 249 h 264"/>
              <a:gd name="T2" fmla="*/ 14 w 213"/>
              <a:gd name="T3" fmla="*/ 256 h 264"/>
              <a:gd name="T4" fmla="*/ 8 w 213"/>
              <a:gd name="T5" fmla="*/ 264 h 264"/>
              <a:gd name="T6" fmla="*/ 0 w 213"/>
              <a:gd name="T7" fmla="*/ 257 h 264"/>
              <a:gd name="T8" fmla="*/ 6 w 213"/>
              <a:gd name="T9" fmla="*/ 249 h 264"/>
              <a:gd name="T10" fmla="*/ 6 w 213"/>
              <a:gd name="T11" fmla="*/ 249 h 264"/>
              <a:gd name="T12" fmla="*/ 206 w 213"/>
              <a:gd name="T13" fmla="*/ 0 h 264"/>
              <a:gd name="T14" fmla="*/ 213 w 213"/>
              <a:gd name="T15" fmla="*/ 6 h 264"/>
              <a:gd name="T16" fmla="*/ 208 w 213"/>
              <a:gd name="T17" fmla="*/ 14 h 264"/>
              <a:gd name="T18" fmla="*/ 200 w 213"/>
              <a:gd name="T19" fmla="*/ 7 h 264"/>
              <a:gd name="T20" fmla="*/ 206 w 213"/>
              <a:gd name="T21" fmla="*/ 0 h 264"/>
              <a:gd name="T22" fmla="*/ 206 w 213"/>
              <a:gd name="T23" fmla="*/ 0 h 264"/>
              <a:gd name="T24" fmla="*/ 180 w 213"/>
              <a:gd name="T25" fmla="*/ 31 h 264"/>
              <a:gd name="T26" fmla="*/ 188 w 213"/>
              <a:gd name="T27" fmla="*/ 37 h 264"/>
              <a:gd name="T28" fmla="*/ 183 w 213"/>
              <a:gd name="T29" fmla="*/ 45 h 264"/>
              <a:gd name="T30" fmla="*/ 175 w 213"/>
              <a:gd name="T31" fmla="*/ 39 h 264"/>
              <a:gd name="T32" fmla="*/ 180 w 213"/>
              <a:gd name="T33" fmla="*/ 31 h 264"/>
              <a:gd name="T34" fmla="*/ 180 w 213"/>
              <a:gd name="T35" fmla="*/ 31 h 264"/>
              <a:gd name="T36" fmla="*/ 155 w 213"/>
              <a:gd name="T37" fmla="*/ 62 h 264"/>
              <a:gd name="T38" fmla="*/ 163 w 213"/>
              <a:gd name="T39" fmla="*/ 69 h 264"/>
              <a:gd name="T40" fmla="*/ 158 w 213"/>
              <a:gd name="T41" fmla="*/ 77 h 264"/>
              <a:gd name="T42" fmla="*/ 150 w 213"/>
              <a:gd name="T43" fmla="*/ 70 h 264"/>
              <a:gd name="T44" fmla="*/ 155 w 213"/>
              <a:gd name="T45" fmla="*/ 62 h 264"/>
              <a:gd name="T46" fmla="*/ 155 w 213"/>
              <a:gd name="T47" fmla="*/ 62 h 264"/>
              <a:gd name="T48" fmla="*/ 131 w 213"/>
              <a:gd name="T49" fmla="*/ 94 h 264"/>
              <a:gd name="T50" fmla="*/ 138 w 213"/>
              <a:gd name="T51" fmla="*/ 100 h 264"/>
              <a:gd name="T52" fmla="*/ 133 w 213"/>
              <a:gd name="T53" fmla="*/ 108 h 264"/>
              <a:gd name="T54" fmla="*/ 125 w 213"/>
              <a:gd name="T55" fmla="*/ 102 h 264"/>
              <a:gd name="T56" fmla="*/ 131 w 213"/>
              <a:gd name="T57" fmla="*/ 94 h 264"/>
              <a:gd name="T58" fmla="*/ 131 w 213"/>
              <a:gd name="T59" fmla="*/ 94 h 264"/>
              <a:gd name="T60" fmla="*/ 106 w 213"/>
              <a:gd name="T61" fmla="*/ 125 h 264"/>
              <a:gd name="T62" fmla="*/ 114 w 213"/>
              <a:gd name="T63" fmla="*/ 130 h 264"/>
              <a:gd name="T64" fmla="*/ 108 w 213"/>
              <a:gd name="T65" fmla="*/ 138 h 264"/>
              <a:gd name="T66" fmla="*/ 100 w 213"/>
              <a:gd name="T67" fmla="*/ 133 h 264"/>
              <a:gd name="T68" fmla="*/ 106 w 213"/>
              <a:gd name="T69" fmla="*/ 125 h 264"/>
              <a:gd name="T70" fmla="*/ 106 w 213"/>
              <a:gd name="T71" fmla="*/ 125 h 264"/>
              <a:gd name="T72" fmla="*/ 81 w 213"/>
              <a:gd name="T73" fmla="*/ 155 h 264"/>
              <a:gd name="T74" fmla="*/ 89 w 213"/>
              <a:gd name="T75" fmla="*/ 162 h 264"/>
              <a:gd name="T76" fmla="*/ 82 w 213"/>
              <a:gd name="T77" fmla="*/ 169 h 264"/>
              <a:gd name="T78" fmla="*/ 76 w 213"/>
              <a:gd name="T79" fmla="*/ 163 h 264"/>
              <a:gd name="T80" fmla="*/ 81 w 213"/>
              <a:gd name="T81" fmla="*/ 155 h 264"/>
              <a:gd name="T82" fmla="*/ 81 w 213"/>
              <a:gd name="T83" fmla="*/ 155 h 264"/>
              <a:gd name="T84" fmla="*/ 56 w 213"/>
              <a:gd name="T85" fmla="*/ 186 h 264"/>
              <a:gd name="T86" fmla="*/ 64 w 213"/>
              <a:gd name="T87" fmla="*/ 193 h 264"/>
              <a:gd name="T88" fmla="*/ 57 w 213"/>
              <a:gd name="T89" fmla="*/ 201 h 264"/>
              <a:gd name="T90" fmla="*/ 49 w 213"/>
              <a:gd name="T91" fmla="*/ 194 h 264"/>
              <a:gd name="T92" fmla="*/ 56 w 213"/>
              <a:gd name="T93" fmla="*/ 186 h 264"/>
              <a:gd name="T94" fmla="*/ 56 w 213"/>
              <a:gd name="T95" fmla="*/ 186 h 264"/>
              <a:gd name="T96" fmla="*/ 31 w 213"/>
              <a:gd name="T97" fmla="*/ 218 h 264"/>
              <a:gd name="T98" fmla="*/ 39 w 213"/>
              <a:gd name="T99" fmla="*/ 224 h 264"/>
              <a:gd name="T100" fmla="*/ 33 w 213"/>
              <a:gd name="T101" fmla="*/ 232 h 264"/>
              <a:gd name="T102" fmla="*/ 25 w 213"/>
              <a:gd name="T103" fmla="*/ 226 h 264"/>
              <a:gd name="T104" fmla="*/ 31 w 213"/>
              <a:gd name="T105" fmla="*/ 218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3" h="264">
                <a:moveTo>
                  <a:pt x="6" y="249"/>
                </a:moveTo>
                <a:lnTo>
                  <a:pt x="14" y="256"/>
                </a:lnTo>
                <a:lnTo>
                  <a:pt x="8" y="264"/>
                </a:lnTo>
                <a:lnTo>
                  <a:pt x="0" y="257"/>
                </a:lnTo>
                <a:lnTo>
                  <a:pt x="6" y="249"/>
                </a:lnTo>
                <a:lnTo>
                  <a:pt x="6" y="249"/>
                </a:lnTo>
                <a:close/>
                <a:moveTo>
                  <a:pt x="206" y="0"/>
                </a:moveTo>
                <a:lnTo>
                  <a:pt x="213" y="6"/>
                </a:lnTo>
                <a:lnTo>
                  <a:pt x="208" y="14"/>
                </a:lnTo>
                <a:lnTo>
                  <a:pt x="200" y="7"/>
                </a:lnTo>
                <a:lnTo>
                  <a:pt x="206" y="0"/>
                </a:lnTo>
                <a:lnTo>
                  <a:pt x="206" y="0"/>
                </a:lnTo>
                <a:close/>
                <a:moveTo>
                  <a:pt x="180" y="31"/>
                </a:moveTo>
                <a:lnTo>
                  <a:pt x="188" y="37"/>
                </a:lnTo>
                <a:lnTo>
                  <a:pt x="183" y="45"/>
                </a:lnTo>
                <a:lnTo>
                  <a:pt x="175" y="39"/>
                </a:lnTo>
                <a:lnTo>
                  <a:pt x="180" y="31"/>
                </a:lnTo>
                <a:lnTo>
                  <a:pt x="180" y="31"/>
                </a:lnTo>
                <a:close/>
                <a:moveTo>
                  <a:pt x="155" y="62"/>
                </a:moveTo>
                <a:lnTo>
                  <a:pt x="163" y="69"/>
                </a:lnTo>
                <a:lnTo>
                  <a:pt x="158" y="77"/>
                </a:lnTo>
                <a:lnTo>
                  <a:pt x="150" y="70"/>
                </a:lnTo>
                <a:lnTo>
                  <a:pt x="155" y="62"/>
                </a:lnTo>
                <a:lnTo>
                  <a:pt x="155" y="62"/>
                </a:lnTo>
                <a:close/>
                <a:moveTo>
                  <a:pt x="131" y="94"/>
                </a:moveTo>
                <a:lnTo>
                  <a:pt x="138" y="100"/>
                </a:lnTo>
                <a:lnTo>
                  <a:pt x="133" y="108"/>
                </a:lnTo>
                <a:lnTo>
                  <a:pt x="125" y="102"/>
                </a:lnTo>
                <a:lnTo>
                  <a:pt x="131" y="94"/>
                </a:lnTo>
                <a:lnTo>
                  <a:pt x="131" y="94"/>
                </a:lnTo>
                <a:close/>
                <a:moveTo>
                  <a:pt x="106" y="125"/>
                </a:moveTo>
                <a:lnTo>
                  <a:pt x="114" y="130"/>
                </a:lnTo>
                <a:lnTo>
                  <a:pt x="108" y="138"/>
                </a:lnTo>
                <a:lnTo>
                  <a:pt x="100" y="133"/>
                </a:lnTo>
                <a:lnTo>
                  <a:pt x="106" y="125"/>
                </a:lnTo>
                <a:lnTo>
                  <a:pt x="106" y="125"/>
                </a:lnTo>
                <a:close/>
                <a:moveTo>
                  <a:pt x="81" y="155"/>
                </a:moveTo>
                <a:lnTo>
                  <a:pt x="89" y="162"/>
                </a:lnTo>
                <a:lnTo>
                  <a:pt x="82" y="169"/>
                </a:lnTo>
                <a:lnTo>
                  <a:pt x="76" y="163"/>
                </a:lnTo>
                <a:lnTo>
                  <a:pt x="81" y="155"/>
                </a:lnTo>
                <a:lnTo>
                  <a:pt x="81" y="155"/>
                </a:lnTo>
                <a:close/>
                <a:moveTo>
                  <a:pt x="56" y="186"/>
                </a:moveTo>
                <a:lnTo>
                  <a:pt x="64" y="193"/>
                </a:lnTo>
                <a:lnTo>
                  <a:pt x="57" y="201"/>
                </a:lnTo>
                <a:lnTo>
                  <a:pt x="49" y="194"/>
                </a:lnTo>
                <a:lnTo>
                  <a:pt x="56" y="186"/>
                </a:lnTo>
                <a:lnTo>
                  <a:pt x="56" y="186"/>
                </a:lnTo>
                <a:close/>
                <a:moveTo>
                  <a:pt x="31" y="218"/>
                </a:moveTo>
                <a:lnTo>
                  <a:pt x="39" y="224"/>
                </a:lnTo>
                <a:lnTo>
                  <a:pt x="33" y="232"/>
                </a:lnTo>
                <a:lnTo>
                  <a:pt x="25" y="226"/>
                </a:lnTo>
                <a:lnTo>
                  <a:pt x="31" y="21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285"/>
          <p:cNvSpPr>
            <a:spLocks noEditPoints="1"/>
          </p:cNvSpPr>
          <p:nvPr/>
        </p:nvSpPr>
        <p:spPr bwMode="auto">
          <a:xfrm>
            <a:off x="3228899" y="2943477"/>
            <a:ext cx="929217" cy="491067"/>
          </a:xfrm>
          <a:custGeom>
            <a:avLst/>
            <a:gdLst>
              <a:gd name="T0" fmla="*/ 9 w 439"/>
              <a:gd name="T1" fmla="*/ 14 h 232"/>
              <a:gd name="T2" fmla="*/ 5 w 439"/>
              <a:gd name="T3" fmla="*/ 0 h 232"/>
              <a:gd name="T4" fmla="*/ 13 w 439"/>
              <a:gd name="T5" fmla="*/ 6 h 232"/>
              <a:gd name="T6" fmla="*/ 433 w 439"/>
              <a:gd name="T7" fmla="*/ 232 h 232"/>
              <a:gd name="T8" fmla="*/ 429 w 439"/>
              <a:gd name="T9" fmla="*/ 219 h 232"/>
              <a:gd name="T10" fmla="*/ 439 w 439"/>
              <a:gd name="T11" fmla="*/ 223 h 232"/>
              <a:gd name="T12" fmla="*/ 398 w 439"/>
              <a:gd name="T13" fmla="*/ 214 h 232"/>
              <a:gd name="T14" fmla="*/ 394 w 439"/>
              <a:gd name="T15" fmla="*/ 200 h 232"/>
              <a:gd name="T16" fmla="*/ 403 w 439"/>
              <a:gd name="T17" fmla="*/ 204 h 232"/>
              <a:gd name="T18" fmla="*/ 363 w 439"/>
              <a:gd name="T19" fmla="*/ 195 h 232"/>
              <a:gd name="T20" fmla="*/ 359 w 439"/>
              <a:gd name="T21" fmla="*/ 182 h 232"/>
              <a:gd name="T22" fmla="*/ 368 w 439"/>
              <a:gd name="T23" fmla="*/ 186 h 232"/>
              <a:gd name="T24" fmla="*/ 328 w 439"/>
              <a:gd name="T25" fmla="*/ 177 h 232"/>
              <a:gd name="T26" fmla="*/ 324 w 439"/>
              <a:gd name="T27" fmla="*/ 164 h 232"/>
              <a:gd name="T28" fmla="*/ 333 w 439"/>
              <a:gd name="T29" fmla="*/ 169 h 232"/>
              <a:gd name="T30" fmla="*/ 292 w 439"/>
              <a:gd name="T31" fmla="*/ 159 h 232"/>
              <a:gd name="T32" fmla="*/ 288 w 439"/>
              <a:gd name="T33" fmla="*/ 146 h 232"/>
              <a:gd name="T34" fmla="*/ 296 w 439"/>
              <a:gd name="T35" fmla="*/ 151 h 232"/>
              <a:gd name="T36" fmla="*/ 257 w 439"/>
              <a:gd name="T37" fmla="*/ 142 h 232"/>
              <a:gd name="T38" fmla="*/ 253 w 439"/>
              <a:gd name="T39" fmla="*/ 127 h 232"/>
              <a:gd name="T40" fmla="*/ 261 w 439"/>
              <a:gd name="T41" fmla="*/ 132 h 232"/>
              <a:gd name="T42" fmla="*/ 222 w 439"/>
              <a:gd name="T43" fmla="*/ 123 h 232"/>
              <a:gd name="T44" fmla="*/ 216 w 439"/>
              <a:gd name="T45" fmla="*/ 109 h 232"/>
              <a:gd name="T46" fmla="*/ 226 w 439"/>
              <a:gd name="T47" fmla="*/ 114 h 232"/>
              <a:gd name="T48" fmla="*/ 186 w 439"/>
              <a:gd name="T49" fmla="*/ 105 h 232"/>
              <a:gd name="T50" fmla="*/ 181 w 439"/>
              <a:gd name="T51" fmla="*/ 91 h 232"/>
              <a:gd name="T52" fmla="*/ 190 w 439"/>
              <a:gd name="T53" fmla="*/ 96 h 232"/>
              <a:gd name="T54" fmla="*/ 150 w 439"/>
              <a:gd name="T55" fmla="*/ 87 h 232"/>
              <a:gd name="T56" fmla="*/ 146 w 439"/>
              <a:gd name="T57" fmla="*/ 74 h 232"/>
              <a:gd name="T58" fmla="*/ 155 w 439"/>
              <a:gd name="T59" fmla="*/ 78 h 232"/>
              <a:gd name="T60" fmla="*/ 115 w 439"/>
              <a:gd name="T61" fmla="*/ 68 h 232"/>
              <a:gd name="T62" fmla="*/ 111 w 439"/>
              <a:gd name="T63" fmla="*/ 55 h 232"/>
              <a:gd name="T64" fmla="*/ 120 w 439"/>
              <a:gd name="T65" fmla="*/ 59 h 232"/>
              <a:gd name="T66" fmla="*/ 79 w 439"/>
              <a:gd name="T67" fmla="*/ 50 h 232"/>
              <a:gd name="T68" fmla="*/ 75 w 439"/>
              <a:gd name="T69" fmla="*/ 37 h 232"/>
              <a:gd name="T70" fmla="*/ 84 w 439"/>
              <a:gd name="T71" fmla="*/ 41 h 232"/>
              <a:gd name="T72" fmla="*/ 44 w 439"/>
              <a:gd name="T73" fmla="*/ 32 h 232"/>
              <a:gd name="T74" fmla="*/ 40 w 439"/>
              <a:gd name="T75" fmla="*/ 19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39" h="232">
                <a:moveTo>
                  <a:pt x="13" y="6"/>
                </a:moveTo>
                <a:lnTo>
                  <a:pt x="9" y="14"/>
                </a:lnTo>
                <a:lnTo>
                  <a:pt x="0" y="10"/>
                </a:lnTo>
                <a:lnTo>
                  <a:pt x="5" y="0"/>
                </a:lnTo>
                <a:lnTo>
                  <a:pt x="13" y="6"/>
                </a:lnTo>
                <a:lnTo>
                  <a:pt x="13" y="6"/>
                </a:lnTo>
                <a:close/>
                <a:moveTo>
                  <a:pt x="439" y="223"/>
                </a:moveTo>
                <a:lnTo>
                  <a:pt x="433" y="232"/>
                </a:lnTo>
                <a:lnTo>
                  <a:pt x="426" y="227"/>
                </a:lnTo>
                <a:lnTo>
                  <a:pt x="429" y="219"/>
                </a:lnTo>
                <a:lnTo>
                  <a:pt x="439" y="223"/>
                </a:lnTo>
                <a:lnTo>
                  <a:pt x="439" y="223"/>
                </a:lnTo>
                <a:close/>
                <a:moveTo>
                  <a:pt x="403" y="204"/>
                </a:moveTo>
                <a:lnTo>
                  <a:pt x="398" y="214"/>
                </a:lnTo>
                <a:lnTo>
                  <a:pt x="390" y="210"/>
                </a:lnTo>
                <a:lnTo>
                  <a:pt x="394" y="200"/>
                </a:lnTo>
                <a:lnTo>
                  <a:pt x="403" y="204"/>
                </a:lnTo>
                <a:lnTo>
                  <a:pt x="403" y="204"/>
                </a:lnTo>
                <a:close/>
                <a:moveTo>
                  <a:pt x="368" y="186"/>
                </a:moveTo>
                <a:lnTo>
                  <a:pt x="363" y="195"/>
                </a:lnTo>
                <a:lnTo>
                  <a:pt x="354" y="191"/>
                </a:lnTo>
                <a:lnTo>
                  <a:pt x="359" y="182"/>
                </a:lnTo>
                <a:lnTo>
                  <a:pt x="368" y="186"/>
                </a:lnTo>
                <a:lnTo>
                  <a:pt x="368" y="186"/>
                </a:lnTo>
                <a:close/>
                <a:moveTo>
                  <a:pt x="333" y="169"/>
                </a:moveTo>
                <a:lnTo>
                  <a:pt x="328" y="177"/>
                </a:lnTo>
                <a:lnTo>
                  <a:pt x="318" y="173"/>
                </a:lnTo>
                <a:lnTo>
                  <a:pt x="324" y="164"/>
                </a:lnTo>
                <a:lnTo>
                  <a:pt x="333" y="169"/>
                </a:lnTo>
                <a:lnTo>
                  <a:pt x="333" y="169"/>
                </a:lnTo>
                <a:close/>
                <a:moveTo>
                  <a:pt x="296" y="151"/>
                </a:moveTo>
                <a:lnTo>
                  <a:pt x="292" y="159"/>
                </a:lnTo>
                <a:lnTo>
                  <a:pt x="283" y="155"/>
                </a:lnTo>
                <a:lnTo>
                  <a:pt x="288" y="146"/>
                </a:lnTo>
                <a:lnTo>
                  <a:pt x="296" y="151"/>
                </a:lnTo>
                <a:lnTo>
                  <a:pt x="296" y="151"/>
                </a:lnTo>
                <a:close/>
                <a:moveTo>
                  <a:pt x="261" y="132"/>
                </a:moveTo>
                <a:lnTo>
                  <a:pt x="257" y="142"/>
                </a:lnTo>
                <a:lnTo>
                  <a:pt x="248" y="136"/>
                </a:lnTo>
                <a:lnTo>
                  <a:pt x="253" y="127"/>
                </a:lnTo>
                <a:lnTo>
                  <a:pt x="261" y="132"/>
                </a:lnTo>
                <a:lnTo>
                  <a:pt x="261" y="132"/>
                </a:lnTo>
                <a:close/>
                <a:moveTo>
                  <a:pt x="226" y="114"/>
                </a:moveTo>
                <a:lnTo>
                  <a:pt x="222" y="123"/>
                </a:lnTo>
                <a:lnTo>
                  <a:pt x="213" y="118"/>
                </a:lnTo>
                <a:lnTo>
                  <a:pt x="216" y="109"/>
                </a:lnTo>
                <a:lnTo>
                  <a:pt x="226" y="114"/>
                </a:lnTo>
                <a:lnTo>
                  <a:pt x="226" y="114"/>
                </a:lnTo>
                <a:close/>
                <a:moveTo>
                  <a:pt x="190" y="96"/>
                </a:moveTo>
                <a:lnTo>
                  <a:pt x="186" y="105"/>
                </a:lnTo>
                <a:lnTo>
                  <a:pt x="177" y="100"/>
                </a:lnTo>
                <a:lnTo>
                  <a:pt x="181" y="91"/>
                </a:lnTo>
                <a:lnTo>
                  <a:pt x="190" y="96"/>
                </a:lnTo>
                <a:lnTo>
                  <a:pt x="190" y="96"/>
                </a:lnTo>
                <a:close/>
                <a:moveTo>
                  <a:pt x="155" y="78"/>
                </a:moveTo>
                <a:lnTo>
                  <a:pt x="150" y="87"/>
                </a:lnTo>
                <a:lnTo>
                  <a:pt x="142" y="81"/>
                </a:lnTo>
                <a:lnTo>
                  <a:pt x="146" y="74"/>
                </a:lnTo>
                <a:lnTo>
                  <a:pt x="155" y="78"/>
                </a:lnTo>
                <a:lnTo>
                  <a:pt x="155" y="78"/>
                </a:lnTo>
                <a:close/>
                <a:moveTo>
                  <a:pt x="120" y="59"/>
                </a:moveTo>
                <a:lnTo>
                  <a:pt x="115" y="68"/>
                </a:lnTo>
                <a:lnTo>
                  <a:pt x="107" y="65"/>
                </a:lnTo>
                <a:lnTo>
                  <a:pt x="111" y="55"/>
                </a:lnTo>
                <a:lnTo>
                  <a:pt x="120" y="59"/>
                </a:lnTo>
                <a:lnTo>
                  <a:pt x="120" y="59"/>
                </a:lnTo>
                <a:close/>
                <a:moveTo>
                  <a:pt x="84" y="41"/>
                </a:moveTo>
                <a:lnTo>
                  <a:pt x="79" y="50"/>
                </a:lnTo>
                <a:lnTo>
                  <a:pt x="70" y="46"/>
                </a:lnTo>
                <a:lnTo>
                  <a:pt x="75" y="37"/>
                </a:lnTo>
                <a:lnTo>
                  <a:pt x="84" y="41"/>
                </a:lnTo>
                <a:lnTo>
                  <a:pt x="84" y="41"/>
                </a:lnTo>
                <a:close/>
                <a:moveTo>
                  <a:pt x="49" y="23"/>
                </a:moveTo>
                <a:lnTo>
                  <a:pt x="44" y="32"/>
                </a:lnTo>
                <a:lnTo>
                  <a:pt x="35" y="28"/>
                </a:lnTo>
                <a:lnTo>
                  <a:pt x="40" y="19"/>
                </a:lnTo>
                <a:lnTo>
                  <a:pt x="49" y="2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49" name="Freeform 286"/>
          <p:cNvSpPr>
            <a:spLocks noEditPoints="1"/>
          </p:cNvSpPr>
          <p:nvPr/>
        </p:nvSpPr>
        <p:spPr bwMode="auto">
          <a:xfrm>
            <a:off x="3866013" y="2412196"/>
            <a:ext cx="315384" cy="996951"/>
          </a:xfrm>
          <a:custGeom>
            <a:avLst/>
            <a:gdLst>
              <a:gd name="T0" fmla="*/ 4 w 149"/>
              <a:gd name="T1" fmla="*/ 14 h 471"/>
              <a:gd name="T2" fmla="*/ 11 w 149"/>
              <a:gd name="T3" fmla="*/ 0 h 471"/>
              <a:gd name="T4" fmla="*/ 13 w 149"/>
              <a:gd name="T5" fmla="*/ 11 h 471"/>
              <a:gd name="T6" fmla="*/ 140 w 149"/>
              <a:gd name="T7" fmla="*/ 471 h 471"/>
              <a:gd name="T8" fmla="*/ 147 w 149"/>
              <a:gd name="T9" fmla="*/ 459 h 471"/>
              <a:gd name="T10" fmla="*/ 149 w 149"/>
              <a:gd name="T11" fmla="*/ 468 h 471"/>
              <a:gd name="T12" fmla="*/ 128 w 149"/>
              <a:gd name="T13" fmla="*/ 433 h 471"/>
              <a:gd name="T14" fmla="*/ 135 w 149"/>
              <a:gd name="T15" fmla="*/ 421 h 471"/>
              <a:gd name="T16" fmla="*/ 139 w 149"/>
              <a:gd name="T17" fmla="*/ 431 h 471"/>
              <a:gd name="T18" fmla="*/ 118 w 149"/>
              <a:gd name="T19" fmla="*/ 395 h 471"/>
              <a:gd name="T20" fmla="*/ 125 w 149"/>
              <a:gd name="T21" fmla="*/ 383 h 471"/>
              <a:gd name="T22" fmla="*/ 127 w 149"/>
              <a:gd name="T23" fmla="*/ 393 h 471"/>
              <a:gd name="T24" fmla="*/ 106 w 149"/>
              <a:gd name="T25" fmla="*/ 357 h 471"/>
              <a:gd name="T26" fmla="*/ 113 w 149"/>
              <a:gd name="T27" fmla="*/ 344 h 471"/>
              <a:gd name="T28" fmla="*/ 115 w 149"/>
              <a:gd name="T29" fmla="*/ 355 h 471"/>
              <a:gd name="T30" fmla="*/ 94 w 149"/>
              <a:gd name="T31" fmla="*/ 319 h 471"/>
              <a:gd name="T32" fmla="*/ 101 w 149"/>
              <a:gd name="T33" fmla="*/ 306 h 471"/>
              <a:gd name="T34" fmla="*/ 105 w 149"/>
              <a:gd name="T35" fmla="*/ 316 h 471"/>
              <a:gd name="T36" fmla="*/ 84 w 149"/>
              <a:gd name="T37" fmla="*/ 280 h 471"/>
              <a:gd name="T38" fmla="*/ 91 w 149"/>
              <a:gd name="T39" fmla="*/ 268 h 471"/>
              <a:gd name="T40" fmla="*/ 93 w 149"/>
              <a:gd name="T41" fmla="*/ 278 h 471"/>
              <a:gd name="T42" fmla="*/ 72 w 149"/>
              <a:gd name="T43" fmla="*/ 242 h 471"/>
              <a:gd name="T44" fmla="*/ 79 w 149"/>
              <a:gd name="T45" fmla="*/ 231 h 471"/>
              <a:gd name="T46" fmla="*/ 81 w 149"/>
              <a:gd name="T47" fmla="*/ 240 h 471"/>
              <a:gd name="T48" fmla="*/ 61 w 149"/>
              <a:gd name="T49" fmla="*/ 204 h 471"/>
              <a:gd name="T50" fmla="*/ 67 w 149"/>
              <a:gd name="T51" fmla="*/ 193 h 471"/>
              <a:gd name="T52" fmla="*/ 70 w 149"/>
              <a:gd name="T53" fmla="*/ 202 h 471"/>
              <a:gd name="T54" fmla="*/ 49 w 149"/>
              <a:gd name="T55" fmla="*/ 166 h 471"/>
              <a:gd name="T56" fmla="*/ 57 w 149"/>
              <a:gd name="T57" fmla="*/ 153 h 471"/>
              <a:gd name="T58" fmla="*/ 59 w 149"/>
              <a:gd name="T59" fmla="*/ 164 h 471"/>
              <a:gd name="T60" fmla="*/ 38 w 149"/>
              <a:gd name="T61" fmla="*/ 129 h 471"/>
              <a:gd name="T62" fmla="*/ 45 w 149"/>
              <a:gd name="T63" fmla="*/ 116 h 471"/>
              <a:gd name="T64" fmla="*/ 47 w 149"/>
              <a:gd name="T65" fmla="*/ 125 h 471"/>
              <a:gd name="T66" fmla="*/ 27 w 149"/>
              <a:gd name="T67" fmla="*/ 89 h 471"/>
              <a:gd name="T68" fmla="*/ 33 w 149"/>
              <a:gd name="T69" fmla="*/ 78 h 471"/>
              <a:gd name="T70" fmla="*/ 36 w 149"/>
              <a:gd name="T71" fmla="*/ 87 h 471"/>
              <a:gd name="T72" fmla="*/ 15 w 149"/>
              <a:gd name="T73" fmla="*/ 51 h 471"/>
              <a:gd name="T74" fmla="*/ 21 w 149"/>
              <a:gd name="T75" fmla="*/ 4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9" h="471">
                <a:moveTo>
                  <a:pt x="13" y="11"/>
                </a:moveTo>
                <a:lnTo>
                  <a:pt x="4" y="14"/>
                </a:lnTo>
                <a:lnTo>
                  <a:pt x="0" y="4"/>
                </a:lnTo>
                <a:lnTo>
                  <a:pt x="11" y="0"/>
                </a:lnTo>
                <a:lnTo>
                  <a:pt x="13" y="11"/>
                </a:lnTo>
                <a:lnTo>
                  <a:pt x="13" y="11"/>
                </a:lnTo>
                <a:close/>
                <a:moveTo>
                  <a:pt x="149" y="468"/>
                </a:moveTo>
                <a:lnTo>
                  <a:pt x="140" y="471"/>
                </a:lnTo>
                <a:lnTo>
                  <a:pt x="138" y="462"/>
                </a:lnTo>
                <a:lnTo>
                  <a:pt x="147" y="459"/>
                </a:lnTo>
                <a:lnTo>
                  <a:pt x="149" y="468"/>
                </a:lnTo>
                <a:lnTo>
                  <a:pt x="149" y="468"/>
                </a:lnTo>
                <a:close/>
                <a:moveTo>
                  <a:pt x="139" y="431"/>
                </a:moveTo>
                <a:lnTo>
                  <a:pt x="128" y="433"/>
                </a:lnTo>
                <a:lnTo>
                  <a:pt x="126" y="424"/>
                </a:lnTo>
                <a:lnTo>
                  <a:pt x="135" y="421"/>
                </a:lnTo>
                <a:lnTo>
                  <a:pt x="139" y="431"/>
                </a:lnTo>
                <a:lnTo>
                  <a:pt x="139" y="431"/>
                </a:lnTo>
                <a:close/>
                <a:moveTo>
                  <a:pt x="127" y="393"/>
                </a:moveTo>
                <a:lnTo>
                  <a:pt x="118" y="395"/>
                </a:lnTo>
                <a:lnTo>
                  <a:pt x="114" y="386"/>
                </a:lnTo>
                <a:lnTo>
                  <a:pt x="125" y="383"/>
                </a:lnTo>
                <a:lnTo>
                  <a:pt x="127" y="393"/>
                </a:lnTo>
                <a:lnTo>
                  <a:pt x="127" y="393"/>
                </a:lnTo>
                <a:close/>
                <a:moveTo>
                  <a:pt x="115" y="355"/>
                </a:moveTo>
                <a:lnTo>
                  <a:pt x="106" y="357"/>
                </a:lnTo>
                <a:lnTo>
                  <a:pt x="104" y="348"/>
                </a:lnTo>
                <a:lnTo>
                  <a:pt x="113" y="344"/>
                </a:lnTo>
                <a:lnTo>
                  <a:pt x="115" y="355"/>
                </a:lnTo>
                <a:lnTo>
                  <a:pt x="115" y="355"/>
                </a:lnTo>
                <a:close/>
                <a:moveTo>
                  <a:pt x="105" y="316"/>
                </a:moveTo>
                <a:lnTo>
                  <a:pt x="94" y="319"/>
                </a:lnTo>
                <a:lnTo>
                  <a:pt x="92" y="309"/>
                </a:lnTo>
                <a:lnTo>
                  <a:pt x="101" y="306"/>
                </a:lnTo>
                <a:lnTo>
                  <a:pt x="105" y="316"/>
                </a:lnTo>
                <a:lnTo>
                  <a:pt x="105" y="316"/>
                </a:lnTo>
                <a:close/>
                <a:moveTo>
                  <a:pt x="93" y="278"/>
                </a:moveTo>
                <a:lnTo>
                  <a:pt x="84" y="280"/>
                </a:lnTo>
                <a:lnTo>
                  <a:pt x="80" y="271"/>
                </a:lnTo>
                <a:lnTo>
                  <a:pt x="91" y="268"/>
                </a:lnTo>
                <a:lnTo>
                  <a:pt x="93" y="278"/>
                </a:lnTo>
                <a:lnTo>
                  <a:pt x="93" y="278"/>
                </a:lnTo>
                <a:close/>
                <a:moveTo>
                  <a:pt x="81" y="240"/>
                </a:moveTo>
                <a:lnTo>
                  <a:pt x="72" y="242"/>
                </a:lnTo>
                <a:lnTo>
                  <a:pt x="70" y="233"/>
                </a:lnTo>
                <a:lnTo>
                  <a:pt x="79" y="231"/>
                </a:lnTo>
                <a:lnTo>
                  <a:pt x="81" y="240"/>
                </a:lnTo>
                <a:lnTo>
                  <a:pt x="81" y="240"/>
                </a:lnTo>
                <a:close/>
                <a:moveTo>
                  <a:pt x="70" y="202"/>
                </a:moveTo>
                <a:lnTo>
                  <a:pt x="61" y="204"/>
                </a:lnTo>
                <a:lnTo>
                  <a:pt x="58" y="195"/>
                </a:lnTo>
                <a:lnTo>
                  <a:pt x="67" y="193"/>
                </a:lnTo>
                <a:lnTo>
                  <a:pt x="70" y="202"/>
                </a:lnTo>
                <a:lnTo>
                  <a:pt x="70" y="202"/>
                </a:lnTo>
                <a:close/>
                <a:moveTo>
                  <a:pt x="59" y="164"/>
                </a:moveTo>
                <a:lnTo>
                  <a:pt x="49" y="166"/>
                </a:lnTo>
                <a:lnTo>
                  <a:pt x="46" y="156"/>
                </a:lnTo>
                <a:lnTo>
                  <a:pt x="57" y="153"/>
                </a:lnTo>
                <a:lnTo>
                  <a:pt x="59" y="164"/>
                </a:lnTo>
                <a:lnTo>
                  <a:pt x="59" y="164"/>
                </a:lnTo>
                <a:close/>
                <a:moveTo>
                  <a:pt x="47" y="125"/>
                </a:moveTo>
                <a:lnTo>
                  <a:pt x="38" y="129"/>
                </a:lnTo>
                <a:lnTo>
                  <a:pt x="36" y="118"/>
                </a:lnTo>
                <a:lnTo>
                  <a:pt x="45" y="116"/>
                </a:lnTo>
                <a:lnTo>
                  <a:pt x="47" y="125"/>
                </a:lnTo>
                <a:lnTo>
                  <a:pt x="47" y="125"/>
                </a:lnTo>
                <a:close/>
                <a:moveTo>
                  <a:pt x="36" y="87"/>
                </a:moveTo>
                <a:lnTo>
                  <a:pt x="27" y="89"/>
                </a:lnTo>
                <a:lnTo>
                  <a:pt x="24" y="80"/>
                </a:lnTo>
                <a:lnTo>
                  <a:pt x="33" y="78"/>
                </a:lnTo>
                <a:lnTo>
                  <a:pt x="36" y="87"/>
                </a:lnTo>
                <a:lnTo>
                  <a:pt x="36" y="87"/>
                </a:lnTo>
                <a:close/>
                <a:moveTo>
                  <a:pt x="25" y="49"/>
                </a:moveTo>
                <a:lnTo>
                  <a:pt x="15" y="51"/>
                </a:lnTo>
                <a:lnTo>
                  <a:pt x="12" y="42"/>
                </a:lnTo>
                <a:lnTo>
                  <a:pt x="21" y="40"/>
                </a:lnTo>
                <a:lnTo>
                  <a:pt x="25" y="4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0" name="Freeform 287"/>
          <p:cNvSpPr>
            <a:spLocks noEditPoints="1"/>
          </p:cNvSpPr>
          <p:nvPr/>
        </p:nvSpPr>
        <p:spPr bwMode="auto">
          <a:xfrm>
            <a:off x="3719964" y="1910544"/>
            <a:ext cx="169333" cy="510117"/>
          </a:xfrm>
          <a:custGeom>
            <a:avLst/>
            <a:gdLst>
              <a:gd name="T0" fmla="*/ 67 w 80"/>
              <a:gd name="T1" fmla="*/ 231 h 241"/>
              <a:gd name="T2" fmla="*/ 77 w 80"/>
              <a:gd name="T3" fmla="*/ 228 h 241"/>
              <a:gd name="T4" fmla="*/ 80 w 80"/>
              <a:gd name="T5" fmla="*/ 239 h 241"/>
              <a:gd name="T6" fmla="*/ 69 w 80"/>
              <a:gd name="T7" fmla="*/ 241 h 241"/>
              <a:gd name="T8" fmla="*/ 67 w 80"/>
              <a:gd name="T9" fmla="*/ 231 h 241"/>
              <a:gd name="T10" fmla="*/ 67 w 80"/>
              <a:gd name="T11" fmla="*/ 231 h 241"/>
              <a:gd name="T12" fmla="*/ 0 w 80"/>
              <a:gd name="T13" fmla="*/ 2 h 241"/>
              <a:gd name="T14" fmla="*/ 9 w 80"/>
              <a:gd name="T15" fmla="*/ 0 h 241"/>
              <a:gd name="T16" fmla="*/ 13 w 80"/>
              <a:gd name="T17" fmla="*/ 9 h 241"/>
              <a:gd name="T18" fmla="*/ 3 w 80"/>
              <a:gd name="T19" fmla="*/ 11 h 241"/>
              <a:gd name="T20" fmla="*/ 0 w 80"/>
              <a:gd name="T21" fmla="*/ 2 h 241"/>
              <a:gd name="T22" fmla="*/ 0 w 80"/>
              <a:gd name="T23" fmla="*/ 2 h 241"/>
              <a:gd name="T24" fmla="*/ 12 w 80"/>
              <a:gd name="T25" fmla="*/ 40 h 241"/>
              <a:gd name="T26" fmla="*/ 21 w 80"/>
              <a:gd name="T27" fmla="*/ 38 h 241"/>
              <a:gd name="T28" fmla="*/ 24 w 80"/>
              <a:gd name="T29" fmla="*/ 47 h 241"/>
              <a:gd name="T30" fmla="*/ 15 w 80"/>
              <a:gd name="T31" fmla="*/ 49 h 241"/>
              <a:gd name="T32" fmla="*/ 12 w 80"/>
              <a:gd name="T33" fmla="*/ 40 h 241"/>
              <a:gd name="T34" fmla="*/ 12 w 80"/>
              <a:gd name="T35" fmla="*/ 40 h 241"/>
              <a:gd name="T36" fmla="*/ 22 w 80"/>
              <a:gd name="T37" fmla="*/ 78 h 241"/>
              <a:gd name="T38" fmla="*/ 33 w 80"/>
              <a:gd name="T39" fmla="*/ 75 h 241"/>
              <a:gd name="T40" fmla="*/ 35 w 80"/>
              <a:gd name="T41" fmla="*/ 85 h 241"/>
              <a:gd name="T42" fmla="*/ 25 w 80"/>
              <a:gd name="T43" fmla="*/ 88 h 241"/>
              <a:gd name="T44" fmla="*/ 22 w 80"/>
              <a:gd name="T45" fmla="*/ 78 h 241"/>
              <a:gd name="T46" fmla="*/ 22 w 80"/>
              <a:gd name="T47" fmla="*/ 78 h 241"/>
              <a:gd name="T48" fmla="*/ 34 w 80"/>
              <a:gd name="T49" fmla="*/ 117 h 241"/>
              <a:gd name="T50" fmla="*/ 43 w 80"/>
              <a:gd name="T51" fmla="*/ 113 h 241"/>
              <a:gd name="T52" fmla="*/ 46 w 80"/>
              <a:gd name="T53" fmla="*/ 124 h 241"/>
              <a:gd name="T54" fmla="*/ 37 w 80"/>
              <a:gd name="T55" fmla="*/ 126 h 241"/>
              <a:gd name="T56" fmla="*/ 34 w 80"/>
              <a:gd name="T57" fmla="*/ 117 h 241"/>
              <a:gd name="T58" fmla="*/ 34 w 80"/>
              <a:gd name="T59" fmla="*/ 117 h 241"/>
              <a:gd name="T60" fmla="*/ 45 w 80"/>
              <a:gd name="T61" fmla="*/ 155 h 241"/>
              <a:gd name="T62" fmla="*/ 55 w 80"/>
              <a:gd name="T63" fmla="*/ 153 h 241"/>
              <a:gd name="T64" fmla="*/ 58 w 80"/>
              <a:gd name="T65" fmla="*/ 162 h 241"/>
              <a:gd name="T66" fmla="*/ 47 w 80"/>
              <a:gd name="T67" fmla="*/ 164 h 241"/>
              <a:gd name="T68" fmla="*/ 45 w 80"/>
              <a:gd name="T69" fmla="*/ 155 h 241"/>
              <a:gd name="T70" fmla="*/ 45 w 80"/>
              <a:gd name="T71" fmla="*/ 155 h 241"/>
              <a:gd name="T72" fmla="*/ 56 w 80"/>
              <a:gd name="T73" fmla="*/ 193 h 241"/>
              <a:gd name="T74" fmla="*/ 65 w 80"/>
              <a:gd name="T75" fmla="*/ 190 h 241"/>
              <a:gd name="T76" fmla="*/ 68 w 80"/>
              <a:gd name="T77" fmla="*/ 200 h 241"/>
              <a:gd name="T78" fmla="*/ 59 w 80"/>
              <a:gd name="T79" fmla="*/ 202 h 241"/>
              <a:gd name="T80" fmla="*/ 56 w 80"/>
              <a:gd name="T81" fmla="*/ 19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0" h="241">
                <a:moveTo>
                  <a:pt x="67" y="231"/>
                </a:moveTo>
                <a:lnTo>
                  <a:pt x="77" y="228"/>
                </a:lnTo>
                <a:lnTo>
                  <a:pt x="80" y="239"/>
                </a:lnTo>
                <a:lnTo>
                  <a:pt x="69" y="241"/>
                </a:lnTo>
                <a:lnTo>
                  <a:pt x="67" y="231"/>
                </a:lnTo>
                <a:lnTo>
                  <a:pt x="67" y="231"/>
                </a:lnTo>
                <a:close/>
                <a:moveTo>
                  <a:pt x="0" y="2"/>
                </a:moveTo>
                <a:lnTo>
                  <a:pt x="9" y="0"/>
                </a:lnTo>
                <a:lnTo>
                  <a:pt x="13" y="9"/>
                </a:lnTo>
                <a:lnTo>
                  <a:pt x="3" y="11"/>
                </a:lnTo>
                <a:lnTo>
                  <a:pt x="0" y="2"/>
                </a:lnTo>
                <a:lnTo>
                  <a:pt x="0" y="2"/>
                </a:lnTo>
                <a:close/>
                <a:moveTo>
                  <a:pt x="12" y="40"/>
                </a:moveTo>
                <a:lnTo>
                  <a:pt x="21" y="38"/>
                </a:lnTo>
                <a:lnTo>
                  <a:pt x="24" y="47"/>
                </a:lnTo>
                <a:lnTo>
                  <a:pt x="15" y="49"/>
                </a:lnTo>
                <a:lnTo>
                  <a:pt x="12" y="40"/>
                </a:lnTo>
                <a:lnTo>
                  <a:pt x="12" y="40"/>
                </a:lnTo>
                <a:close/>
                <a:moveTo>
                  <a:pt x="22" y="78"/>
                </a:moveTo>
                <a:lnTo>
                  <a:pt x="33" y="75"/>
                </a:lnTo>
                <a:lnTo>
                  <a:pt x="35" y="85"/>
                </a:lnTo>
                <a:lnTo>
                  <a:pt x="25" y="88"/>
                </a:lnTo>
                <a:lnTo>
                  <a:pt x="22" y="78"/>
                </a:lnTo>
                <a:lnTo>
                  <a:pt x="22" y="78"/>
                </a:lnTo>
                <a:close/>
                <a:moveTo>
                  <a:pt x="34" y="117"/>
                </a:moveTo>
                <a:lnTo>
                  <a:pt x="43" y="113"/>
                </a:lnTo>
                <a:lnTo>
                  <a:pt x="46" y="124"/>
                </a:lnTo>
                <a:lnTo>
                  <a:pt x="37" y="126"/>
                </a:lnTo>
                <a:lnTo>
                  <a:pt x="34" y="117"/>
                </a:lnTo>
                <a:lnTo>
                  <a:pt x="34" y="117"/>
                </a:lnTo>
                <a:close/>
                <a:moveTo>
                  <a:pt x="45" y="155"/>
                </a:moveTo>
                <a:lnTo>
                  <a:pt x="55" y="153"/>
                </a:lnTo>
                <a:lnTo>
                  <a:pt x="58" y="162"/>
                </a:lnTo>
                <a:lnTo>
                  <a:pt x="47" y="164"/>
                </a:lnTo>
                <a:lnTo>
                  <a:pt x="45" y="155"/>
                </a:lnTo>
                <a:lnTo>
                  <a:pt x="45" y="155"/>
                </a:lnTo>
                <a:close/>
                <a:moveTo>
                  <a:pt x="56" y="193"/>
                </a:moveTo>
                <a:lnTo>
                  <a:pt x="65" y="190"/>
                </a:lnTo>
                <a:lnTo>
                  <a:pt x="68" y="200"/>
                </a:lnTo>
                <a:lnTo>
                  <a:pt x="59" y="202"/>
                </a:lnTo>
                <a:lnTo>
                  <a:pt x="56" y="19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1" name="Freeform 288"/>
          <p:cNvSpPr>
            <a:spLocks noEditPoints="1"/>
          </p:cNvSpPr>
          <p:nvPr/>
        </p:nvSpPr>
        <p:spPr bwMode="auto">
          <a:xfrm>
            <a:off x="3872365" y="1938063"/>
            <a:ext cx="929217" cy="488951"/>
          </a:xfrm>
          <a:custGeom>
            <a:avLst/>
            <a:gdLst>
              <a:gd name="T0" fmla="*/ 14 w 439"/>
              <a:gd name="T1" fmla="*/ 226 h 231"/>
              <a:gd name="T2" fmla="*/ 0 w 439"/>
              <a:gd name="T3" fmla="*/ 222 h 231"/>
              <a:gd name="T4" fmla="*/ 9 w 439"/>
              <a:gd name="T5" fmla="*/ 218 h 231"/>
              <a:gd name="T6" fmla="*/ 439 w 439"/>
              <a:gd name="T7" fmla="*/ 9 h 231"/>
              <a:gd name="T8" fmla="*/ 426 w 439"/>
              <a:gd name="T9" fmla="*/ 5 h 231"/>
              <a:gd name="T10" fmla="*/ 435 w 439"/>
              <a:gd name="T11" fmla="*/ 0 h 231"/>
              <a:gd name="T12" fmla="*/ 404 w 439"/>
              <a:gd name="T13" fmla="*/ 27 h 231"/>
              <a:gd name="T14" fmla="*/ 391 w 439"/>
              <a:gd name="T15" fmla="*/ 22 h 231"/>
              <a:gd name="T16" fmla="*/ 400 w 439"/>
              <a:gd name="T17" fmla="*/ 18 h 231"/>
              <a:gd name="T18" fmla="*/ 369 w 439"/>
              <a:gd name="T19" fmla="*/ 45 h 231"/>
              <a:gd name="T20" fmla="*/ 355 w 439"/>
              <a:gd name="T21" fmla="*/ 40 h 231"/>
              <a:gd name="T22" fmla="*/ 363 w 439"/>
              <a:gd name="T23" fmla="*/ 36 h 231"/>
              <a:gd name="T24" fmla="*/ 333 w 439"/>
              <a:gd name="T25" fmla="*/ 64 h 231"/>
              <a:gd name="T26" fmla="*/ 320 w 439"/>
              <a:gd name="T27" fmla="*/ 59 h 231"/>
              <a:gd name="T28" fmla="*/ 328 w 439"/>
              <a:gd name="T29" fmla="*/ 55 h 231"/>
              <a:gd name="T30" fmla="*/ 298 w 439"/>
              <a:gd name="T31" fmla="*/ 81 h 231"/>
              <a:gd name="T32" fmla="*/ 284 w 439"/>
              <a:gd name="T33" fmla="*/ 77 h 231"/>
              <a:gd name="T34" fmla="*/ 293 w 439"/>
              <a:gd name="T35" fmla="*/ 73 h 231"/>
              <a:gd name="T36" fmla="*/ 261 w 439"/>
              <a:gd name="T37" fmla="*/ 99 h 231"/>
              <a:gd name="T38" fmla="*/ 248 w 439"/>
              <a:gd name="T39" fmla="*/ 95 h 231"/>
              <a:gd name="T40" fmla="*/ 257 w 439"/>
              <a:gd name="T41" fmla="*/ 91 h 231"/>
              <a:gd name="T42" fmla="*/ 226 w 439"/>
              <a:gd name="T43" fmla="*/ 117 h 231"/>
              <a:gd name="T44" fmla="*/ 213 w 439"/>
              <a:gd name="T45" fmla="*/ 113 h 231"/>
              <a:gd name="T46" fmla="*/ 222 w 439"/>
              <a:gd name="T47" fmla="*/ 108 h 231"/>
              <a:gd name="T48" fmla="*/ 191 w 439"/>
              <a:gd name="T49" fmla="*/ 136 h 231"/>
              <a:gd name="T50" fmla="*/ 178 w 439"/>
              <a:gd name="T51" fmla="*/ 132 h 231"/>
              <a:gd name="T52" fmla="*/ 187 w 439"/>
              <a:gd name="T53" fmla="*/ 126 h 231"/>
              <a:gd name="T54" fmla="*/ 156 w 439"/>
              <a:gd name="T55" fmla="*/ 154 h 231"/>
              <a:gd name="T56" fmla="*/ 142 w 439"/>
              <a:gd name="T57" fmla="*/ 150 h 231"/>
              <a:gd name="T58" fmla="*/ 152 w 439"/>
              <a:gd name="T59" fmla="*/ 145 h 231"/>
              <a:gd name="T60" fmla="*/ 120 w 439"/>
              <a:gd name="T61" fmla="*/ 172 h 231"/>
              <a:gd name="T62" fmla="*/ 107 w 439"/>
              <a:gd name="T63" fmla="*/ 168 h 231"/>
              <a:gd name="T64" fmla="*/ 116 w 439"/>
              <a:gd name="T65" fmla="*/ 163 h 231"/>
              <a:gd name="T66" fmla="*/ 85 w 439"/>
              <a:gd name="T67" fmla="*/ 191 h 231"/>
              <a:gd name="T68" fmla="*/ 72 w 439"/>
              <a:gd name="T69" fmla="*/ 185 h 231"/>
              <a:gd name="T70" fmla="*/ 80 w 439"/>
              <a:gd name="T71" fmla="*/ 181 h 231"/>
              <a:gd name="T72" fmla="*/ 50 w 439"/>
              <a:gd name="T73" fmla="*/ 209 h 231"/>
              <a:gd name="T74" fmla="*/ 35 w 439"/>
              <a:gd name="T75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39" h="231">
                <a:moveTo>
                  <a:pt x="9" y="218"/>
                </a:moveTo>
                <a:lnTo>
                  <a:pt x="14" y="226"/>
                </a:lnTo>
                <a:lnTo>
                  <a:pt x="5" y="231"/>
                </a:lnTo>
                <a:lnTo>
                  <a:pt x="0" y="222"/>
                </a:lnTo>
                <a:lnTo>
                  <a:pt x="9" y="218"/>
                </a:lnTo>
                <a:lnTo>
                  <a:pt x="9" y="218"/>
                </a:lnTo>
                <a:close/>
                <a:moveTo>
                  <a:pt x="435" y="0"/>
                </a:moveTo>
                <a:lnTo>
                  <a:pt x="439" y="9"/>
                </a:lnTo>
                <a:lnTo>
                  <a:pt x="430" y="13"/>
                </a:lnTo>
                <a:lnTo>
                  <a:pt x="426" y="5"/>
                </a:lnTo>
                <a:lnTo>
                  <a:pt x="435" y="0"/>
                </a:lnTo>
                <a:lnTo>
                  <a:pt x="435" y="0"/>
                </a:lnTo>
                <a:close/>
                <a:moveTo>
                  <a:pt x="400" y="18"/>
                </a:moveTo>
                <a:lnTo>
                  <a:pt x="404" y="27"/>
                </a:lnTo>
                <a:lnTo>
                  <a:pt x="395" y="31"/>
                </a:lnTo>
                <a:lnTo>
                  <a:pt x="391" y="22"/>
                </a:lnTo>
                <a:lnTo>
                  <a:pt x="400" y="18"/>
                </a:lnTo>
                <a:lnTo>
                  <a:pt x="400" y="18"/>
                </a:lnTo>
                <a:close/>
                <a:moveTo>
                  <a:pt x="363" y="36"/>
                </a:moveTo>
                <a:lnTo>
                  <a:pt x="369" y="45"/>
                </a:lnTo>
                <a:lnTo>
                  <a:pt x="359" y="49"/>
                </a:lnTo>
                <a:lnTo>
                  <a:pt x="355" y="40"/>
                </a:lnTo>
                <a:lnTo>
                  <a:pt x="363" y="36"/>
                </a:lnTo>
                <a:lnTo>
                  <a:pt x="363" y="36"/>
                </a:lnTo>
                <a:close/>
                <a:moveTo>
                  <a:pt x="328" y="55"/>
                </a:moveTo>
                <a:lnTo>
                  <a:pt x="333" y="64"/>
                </a:lnTo>
                <a:lnTo>
                  <a:pt x="324" y="68"/>
                </a:lnTo>
                <a:lnTo>
                  <a:pt x="320" y="59"/>
                </a:lnTo>
                <a:lnTo>
                  <a:pt x="328" y="55"/>
                </a:lnTo>
                <a:lnTo>
                  <a:pt x="328" y="55"/>
                </a:lnTo>
                <a:close/>
                <a:moveTo>
                  <a:pt x="293" y="73"/>
                </a:moveTo>
                <a:lnTo>
                  <a:pt x="298" y="81"/>
                </a:lnTo>
                <a:lnTo>
                  <a:pt x="289" y="86"/>
                </a:lnTo>
                <a:lnTo>
                  <a:pt x="284" y="77"/>
                </a:lnTo>
                <a:lnTo>
                  <a:pt x="293" y="73"/>
                </a:lnTo>
                <a:lnTo>
                  <a:pt x="293" y="73"/>
                </a:lnTo>
                <a:close/>
                <a:moveTo>
                  <a:pt x="257" y="91"/>
                </a:moveTo>
                <a:lnTo>
                  <a:pt x="261" y="99"/>
                </a:lnTo>
                <a:lnTo>
                  <a:pt x="254" y="104"/>
                </a:lnTo>
                <a:lnTo>
                  <a:pt x="248" y="95"/>
                </a:lnTo>
                <a:lnTo>
                  <a:pt x="257" y="91"/>
                </a:lnTo>
                <a:lnTo>
                  <a:pt x="257" y="91"/>
                </a:lnTo>
                <a:close/>
                <a:moveTo>
                  <a:pt x="222" y="108"/>
                </a:moveTo>
                <a:lnTo>
                  <a:pt x="226" y="117"/>
                </a:lnTo>
                <a:lnTo>
                  <a:pt x="218" y="123"/>
                </a:lnTo>
                <a:lnTo>
                  <a:pt x="213" y="113"/>
                </a:lnTo>
                <a:lnTo>
                  <a:pt x="222" y="108"/>
                </a:lnTo>
                <a:lnTo>
                  <a:pt x="222" y="108"/>
                </a:lnTo>
                <a:close/>
                <a:moveTo>
                  <a:pt x="187" y="126"/>
                </a:moveTo>
                <a:lnTo>
                  <a:pt x="191" y="136"/>
                </a:lnTo>
                <a:lnTo>
                  <a:pt x="182" y="141"/>
                </a:lnTo>
                <a:lnTo>
                  <a:pt x="178" y="132"/>
                </a:lnTo>
                <a:lnTo>
                  <a:pt x="187" y="126"/>
                </a:lnTo>
                <a:lnTo>
                  <a:pt x="187" y="126"/>
                </a:lnTo>
                <a:close/>
                <a:moveTo>
                  <a:pt x="152" y="145"/>
                </a:moveTo>
                <a:lnTo>
                  <a:pt x="156" y="154"/>
                </a:lnTo>
                <a:lnTo>
                  <a:pt x="146" y="158"/>
                </a:lnTo>
                <a:lnTo>
                  <a:pt x="142" y="150"/>
                </a:lnTo>
                <a:lnTo>
                  <a:pt x="152" y="145"/>
                </a:lnTo>
                <a:lnTo>
                  <a:pt x="152" y="145"/>
                </a:lnTo>
                <a:close/>
                <a:moveTo>
                  <a:pt x="116" y="163"/>
                </a:moveTo>
                <a:lnTo>
                  <a:pt x="120" y="172"/>
                </a:lnTo>
                <a:lnTo>
                  <a:pt x="111" y="176"/>
                </a:lnTo>
                <a:lnTo>
                  <a:pt x="107" y="168"/>
                </a:lnTo>
                <a:lnTo>
                  <a:pt x="116" y="163"/>
                </a:lnTo>
                <a:lnTo>
                  <a:pt x="116" y="163"/>
                </a:lnTo>
                <a:close/>
                <a:moveTo>
                  <a:pt x="80" y="181"/>
                </a:moveTo>
                <a:lnTo>
                  <a:pt x="85" y="191"/>
                </a:lnTo>
                <a:lnTo>
                  <a:pt x="76" y="194"/>
                </a:lnTo>
                <a:lnTo>
                  <a:pt x="72" y="185"/>
                </a:lnTo>
                <a:lnTo>
                  <a:pt x="80" y="181"/>
                </a:lnTo>
                <a:lnTo>
                  <a:pt x="80" y="181"/>
                </a:lnTo>
                <a:close/>
                <a:moveTo>
                  <a:pt x="44" y="200"/>
                </a:moveTo>
                <a:lnTo>
                  <a:pt x="50" y="209"/>
                </a:lnTo>
                <a:lnTo>
                  <a:pt x="41" y="213"/>
                </a:lnTo>
                <a:lnTo>
                  <a:pt x="35" y="204"/>
                </a:lnTo>
                <a:lnTo>
                  <a:pt x="44" y="20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2" name="Freeform 289"/>
          <p:cNvSpPr>
            <a:spLocks noEditPoints="1"/>
          </p:cNvSpPr>
          <p:nvPr/>
        </p:nvSpPr>
        <p:spPr bwMode="auto">
          <a:xfrm>
            <a:off x="4759248" y="2031196"/>
            <a:ext cx="167217" cy="1024467"/>
          </a:xfrm>
          <a:custGeom>
            <a:avLst/>
            <a:gdLst>
              <a:gd name="T0" fmla="*/ 12 w 79"/>
              <a:gd name="T1" fmla="*/ 475 h 484"/>
              <a:gd name="T2" fmla="*/ 0 w 79"/>
              <a:gd name="T3" fmla="*/ 482 h 484"/>
              <a:gd name="T4" fmla="*/ 2 w 79"/>
              <a:gd name="T5" fmla="*/ 473 h 484"/>
              <a:gd name="T6" fmla="*/ 79 w 79"/>
              <a:gd name="T7" fmla="*/ 1 h 484"/>
              <a:gd name="T8" fmla="*/ 68 w 79"/>
              <a:gd name="T9" fmla="*/ 9 h 484"/>
              <a:gd name="T10" fmla="*/ 70 w 79"/>
              <a:gd name="T11" fmla="*/ 0 h 484"/>
              <a:gd name="T12" fmla="*/ 74 w 79"/>
              <a:gd name="T13" fmla="*/ 41 h 484"/>
              <a:gd name="T14" fmla="*/ 62 w 79"/>
              <a:gd name="T15" fmla="*/ 48 h 484"/>
              <a:gd name="T16" fmla="*/ 63 w 79"/>
              <a:gd name="T17" fmla="*/ 39 h 484"/>
              <a:gd name="T18" fmla="*/ 68 w 79"/>
              <a:gd name="T19" fmla="*/ 80 h 484"/>
              <a:gd name="T20" fmla="*/ 57 w 79"/>
              <a:gd name="T21" fmla="*/ 88 h 484"/>
              <a:gd name="T22" fmla="*/ 58 w 79"/>
              <a:gd name="T23" fmla="*/ 79 h 484"/>
              <a:gd name="T24" fmla="*/ 62 w 79"/>
              <a:gd name="T25" fmla="*/ 119 h 484"/>
              <a:gd name="T26" fmla="*/ 51 w 79"/>
              <a:gd name="T27" fmla="*/ 128 h 484"/>
              <a:gd name="T28" fmla="*/ 53 w 79"/>
              <a:gd name="T29" fmla="*/ 118 h 484"/>
              <a:gd name="T30" fmla="*/ 57 w 79"/>
              <a:gd name="T31" fmla="*/ 158 h 484"/>
              <a:gd name="T32" fmla="*/ 46 w 79"/>
              <a:gd name="T33" fmla="*/ 167 h 484"/>
              <a:gd name="T34" fmla="*/ 48 w 79"/>
              <a:gd name="T35" fmla="*/ 157 h 484"/>
              <a:gd name="T36" fmla="*/ 51 w 79"/>
              <a:gd name="T37" fmla="*/ 199 h 484"/>
              <a:gd name="T38" fmla="*/ 40 w 79"/>
              <a:gd name="T39" fmla="*/ 207 h 484"/>
              <a:gd name="T40" fmla="*/ 41 w 79"/>
              <a:gd name="T41" fmla="*/ 196 h 484"/>
              <a:gd name="T42" fmla="*/ 46 w 79"/>
              <a:gd name="T43" fmla="*/ 238 h 484"/>
              <a:gd name="T44" fmla="*/ 34 w 79"/>
              <a:gd name="T45" fmla="*/ 246 h 484"/>
              <a:gd name="T46" fmla="*/ 36 w 79"/>
              <a:gd name="T47" fmla="*/ 237 h 484"/>
              <a:gd name="T48" fmla="*/ 40 w 79"/>
              <a:gd name="T49" fmla="*/ 277 h 484"/>
              <a:gd name="T50" fmla="*/ 29 w 79"/>
              <a:gd name="T51" fmla="*/ 285 h 484"/>
              <a:gd name="T52" fmla="*/ 31 w 79"/>
              <a:gd name="T53" fmla="*/ 276 h 484"/>
              <a:gd name="T54" fmla="*/ 34 w 79"/>
              <a:gd name="T55" fmla="*/ 316 h 484"/>
              <a:gd name="T56" fmla="*/ 23 w 79"/>
              <a:gd name="T57" fmla="*/ 326 h 484"/>
              <a:gd name="T58" fmla="*/ 25 w 79"/>
              <a:gd name="T59" fmla="*/ 315 h 484"/>
              <a:gd name="T60" fmla="*/ 29 w 79"/>
              <a:gd name="T61" fmla="*/ 356 h 484"/>
              <a:gd name="T62" fmla="*/ 17 w 79"/>
              <a:gd name="T63" fmla="*/ 365 h 484"/>
              <a:gd name="T64" fmla="*/ 19 w 79"/>
              <a:gd name="T65" fmla="*/ 354 h 484"/>
              <a:gd name="T66" fmla="*/ 24 w 79"/>
              <a:gd name="T67" fmla="*/ 395 h 484"/>
              <a:gd name="T68" fmla="*/ 12 w 79"/>
              <a:gd name="T69" fmla="*/ 404 h 484"/>
              <a:gd name="T70" fmla="*/ 14 w 79"/>
              <a:gd name="T71" fmla="*/ 394 h 484"/>
              <a:gd name="T72" fmla="*/ 17 w 79"/>
              <a:gd name="T73" fmla="*/ 435 h 484"/>
              <a:gd name="T74" fmla="*/ 7 w 79"/>
              <a:gd name="T75" fmla="*/ 44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9" h="484">
                <a:moveTo>
                  <a:pt x="2" y="473"/>
                </a:moveTo>
                <a:lnTo>
                  <a:pt x="12" y="475"/>
                </a:lnTo>
                <a:lnTo>
                  <a:pt x="11" y="484"/>
                </a:lnTo>
                <a:lnTo>
                  <a:pt x="0" y="482"/>
                </a:lnTo>
                <a:lnTo>
                  <a:pt x="2" y="473"/>
                </a:lnTo>
                <a:lnTo>
                  <a:pt x="2" y="473"/>
                </a:lnTo>
                <a:close/>
                <a:moveTo>
                  <a:pt x="70" y="0"/>
                </a:moveTo>
                <a:lnTo>
                  <a:pt x="79" y="1"/>
                </a:lnTo>
                <a:lnTo>
                  <a:pt x="78" y="11"/>
                </a:lnTo>
                <a:lnTo>
                  <a:pt x="68" y="9"/>
                </a:lnTo>
                <a:lnTo>
                  <a:pt x="70" y="0"/>
                </a:lnTo>
                <a:lnTo>
                  <a:pt x="70" y="0"/>
                </a:lnTo>
                <a:close/>
                <a:moveTo>
                  <a:pt x="63" y="39"/>
                </a:moveTo>
                <a:lnTo>
                  <a:pt x="74" y="41"/>
                </a:lnTo>
                <a:lnTo>
                  <a:pt x="72" y="50"/>
                </a:lnTo>
                <a:lnTo>
                  <a:pt x="62" y="48"/>
                </a:lnTo>
                <a:lnTo>
                  <a:pt x="63" y="39"/>
                </a:lnTo>
                <a:lnTo>
                  <a:pt x="63" y="39"/>
                </a:lnTo>
                <a:close/>
                <a:moveTo>
                  <a:pt x="58" y="79"/>
                </a:moveTo>
                <a:lnTo>
                  <a:pt x="68" y="80"/>
                </a:lnTo>
                <a:lnTo>
                  <a:pt x="67" y="90"/>
                </a:lnTo>
                <a:lnTo>
                  <a:pt x="57" y="88"/>
                </a:lnTo>
                <a:lnTo>
                  <a:pt x="58" y="79"/>
                </a:lnTo>
                <a:lnTo>
                  <a:pt x="58" y="79"/>
                </a:lnTo>
                <a:close/>
                <a:moveTo>
                  <a:pt x="53" y="118"/>
                </a:moveTo>
                <a:lnTo>
                  <a:pt x="62" y="119"/>
                </a:lnTo>
                <a:lnTo>
                  <a:pt x="61" y="130"/>
                </a:lnTo>
                <a:lnTo>
                  <a:pt x="51" y="128"/>
                </a:lnTo>
                <a:lnTo>
                  <a:pt x="53" y="118"/>
                </a:lnTo>
                <a:lnTo>
                  <a:pt x="53" y="118"/>
                </a:lnTo>
                <a:close/>
                <a:moveTo>
                  <a:pt x="48" y="157"/>
                </a:moveTo>
                <a:lnTo>
                  <a:pt x="57" y="158"/>
                </a:lnTo>
                <a:lnTo>
                  <a:pt x="55" y="169"/>
                </a:lnTo>
                <a:lnTo>
                  <a:pt x="46" y="167"/>
                </a:lnTo>
                <a:lnTo>
                  <a:pt x="48" y="157"/>
                </a:lnTo>
                <a:lnTo>
                  <a:pt x="48" y="157"/>
                </a:lnTo>
                <a:close/>
                <a:moveTo>
                  <a:pt x="41" y="196"/>
                </a:moveTo>
                <a:lnTo>
                  <a:pt x="51" y="199"/>
                </a:lnTo>
                <a:lnTo>
                  <a:pt x="50" y="208"/>
                </a:lnTo>
                <a:lnTo>
                  <a:pt x="40" y="207"/>
                </a:lnTo>
                <a:lnTo>
                  <a:pt x="41" y="196"/>
                </a:lnTo>
                <a:lnTo>
                  <a:pt x="41" y="196"/>
                </a:lnTo>
                <a:close/>
                <a:moveTo>
                  <a:pt x="36" y="237"/>
                </a:moveTo>
                <a:lnTo>
                  <a:pt x="46" y="238"/>
                </a:lnTo>
                <a:lnTo>
                  <a:pt x="45" y="247"/>
                </a:lnTo>
                <a:lnTo>
                  <a:pt x="34" y="246"/>
                </a:lnTo>
                <a:lnTo>
                  <a:pt x="36" y="237"/>
                </a:lnTo>
                <a:lnTo>
                  <a:pt x="36" y="237"/>
                </a:lnTo>
                <a:close/>
                <a:moveTo>
                  <a:pt x="31" y="276"/>
                </a:moveTo>
                <a:lnTo>
                  <a:pt x="40" y="277"/>
                </a:lnTo>
                <a:lnTo>
                  <a:pt x="38" y="286"/>
                </a:lnTo>
                <a:lnTo>
                  <a:pt x="29" y="285"/>
                </a:lnTo>
                <a:lnTo>
                  <a:pt x="31" y="276"/>
                </a:lnTo>
                <a:lnTo>
                  <a:pt x="31" y="276"/>
                </a:lnTo>
                <a:close/>
                <a:moveTo>
                  <a:pt x="25" y="315"/>
                </a:moveTo>
                <a:lnTo>
                  <a:pt x="34" y="316"/>
                </a:lnTo>
                <a:lnTo>
                  <a:pt x="33" y="327"/>
                </a:lnTo>
                <a:lnTo>
                  <a:pt x="23" y="326"/>
                </a:lnTo>
                <a:lnTo>
                  <a:pt x="25" y="315"/>
                </a:lnTo>
                <a:lnTo>
                  <a:pt x="25" y="315"/>
                </a:lnTo>
                <a:close/>
                <a:moveTo>
                  <a:pt x="19" y="354"/>
                </a:moveTo>
                <a:lnTo>
                  <a:pt x="29" y="356"/>
                </a:lnTo>
                <a:lnTo>
                  <a:pt x="28" y="366"/>
                </a:lnTo>
                <a:lnTo>
                  <a:pt x="17" y="365"/>
                </a:lnTo>
                <a:lnTo>
                  <a:pt x="19" y="354"/>
                </a:lnTo>
                <a:lnTo>
                  <a:pt x="19" y="354"/>
                </a:lnTo>
                <a:close/>
                <a:moveTo>
                  <a:pt x="14" y="394"/>
                </a:moveTo>
                <a:lnTo>
                  <a:pt x="24" y="395"/>
                </a:lnTo>
                <a:lnTo>
                  <a:pt x="21" y="405"/>
                </a:lnTo>
                <a:lnTo>
                  <a:pt x="12" y="404"/>
                </a:lnTo>
                <a:lnTo>
                  <a:pt x="14" y="394"/>
                </a:lnTo>
                <a:lnTo>
                  <a:pt x="14" y="394"/>
                </a:lnTo>
                <a:close/>
                <a:moveTo>
                  <a:pt x="8" y="434"/>
                </a:moveTo>
                <a:lnTo>
                  <a:pt x="17" y="435"/>
                </a:lnTo>
                <a:lnTo>
                  <a:pt x="16" y="445"/>
                </a:lnTo>
                <a:lnTo>
                  <a:pt x="7" y="443"/>
                </a:lnTo>
                <a:lnTo>
                  <a:pt x="8" y="43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3" name="Freeform 290"/>
          <p:cNvSpPr>
            <a:spLocks noEditPoints="1"/>
          </p:cNvSpPr>
          <p:nvPr/>
        </p:nvSpPr>
        <p:spPr bwMode="auto">
          <a:xfrm>
            <a:off x="4746548" y="1300945"/>
            <a:ext cx="154517" cy="425451"/>
          </a:xfrm>
          <a:custGeom>
            <a:avLst/>
            <a:gdLst>
              <a:gd name="T0" fmla="*/ 12 w 73"/>
              <a:gd name="T1" fmla="*/ 9 h 201"/>
              <a:gd name="T2" fmla="*/ 3 w 73"/>
              <a:gd name="T3" fmla="*/ 12 h 201"/>
              <a:gd name="T4" fmla="*/ 0 w 73"/>
              <a:gd name="T5" fmla="*/ 3 h 201"/>
              <a:gd name="T6" fmla="*/ 9 w 73"/>
              <a:gd name="T7" fmla="*/ 0 h 201"/>
              <a:gd name="T8" fmla="*/ 12 w 73"/>
              <a:gd name="T9" fmla="*/ 9 h 201"/>
              <a:gd name="T10" fmla="*/ 12 w 73"/>
              <a:gd name="T11" fmla="*/ 9 h 201"/>
              <a:gd name="T12" fmla="*/ 73 w 73"/>
              <a:gd name="T13" fmla="*/ 199 h 201"/>
              <a:gd name="T14" fmla="*/ 64 w 73"/>
              <a:gd name="T15" fmla="*/ 201 h 201"/>
              <a:gd name="T16" fmla="*/ 60 w 73"/>
              <a:gd name="T17" fmla="*/ 192 h 201"/>
              <a:gd name="T18" fmla="*/ 71 w 73"/>
              <a:gd name="T19" fmla="*/ 190 h 201"/>
              <a:gd name="T20" fmla="*/ 73 w 73"/>
              <a:gd name="T21" fmla="*/ 199 h 201"/>
              <a:gd name="T22" fmla="*/ 73 w 73"/>
              <a:gd name="T23" fmla="*/ 199 h 201"/>
              <a:gd name="T24" fmla="*/ 61 w 73"/>
              <a:gd name="T25" fmla="*/ 161 h 201"/>
              <a:gd name="T26" fmla="*/ 51 w 73"/>
              <a:gd name="T27" fmla="*/ 163 h 201"/>
              <a:gd name="T28" fmla="*/ 48 w 73"/>
              <a:gd name="T29" fmla="*/ 154 h 201"/>
              <a:gd name="T30" fmla="*/ 57 w 73"/>
              <a:gd name="T31" fmla="*/ 152 h 201"/>
              <a:gd name="T32" fmla="*/ 61 w 73"/>
              <a:gd name="T33" fmla="*/ 161 h 201"/>
              <a:gd name="T34" fmla="*/ 61 w 73"/>
              <a:gd name="T35" fmla="*/ 161 h 201"/>
              <a:gd name="T36" fmla="*/ 48 w 73"/>
              <a:gd name="T37" fmla="*/ 123 h 201"/>
              <a:gd name="T38" fmla="*/ 39 w 73"/>
              <a:gd name="T39" fmla="*/ 126 h 201"/>
              <a:gd name="T40" fmla="*/ 37 w 73"/>
              <a:gd name="T41" fmla="*/ 116 h 201"/>
              <a:gd name="T42" fmla="*/ 46 w 73"/>
              <a:gd name="T43" fmla="*/ 114 h 201"/>
              <a:gd name="T44" fmla="*/ 48 w 73"/>
              <a:gd name="T45" fmla="*/ 123 h 201"/>
              <a:gd name="T46" fmla="*/ 48 w 73"/>
              <a:gd name="T47" fmla="*/ 123 h 201"/>
              <a:gd name="T48" fmla="*/ 37 w 73"/>
              <a:gd name="T49" fmla="*/ 85 h 201"/>
              <a:gd name="T50" fmla="*/ 27 w 73"/>
              <a:gd name="T51" fmla="*/ 88 h 201"/>
              <a:gd name="T52" fmla="*/ 23 w 73"/>
              <a:gd name="T53" fmla="*/ 78 h 201"/>
              <a:gd name="T54" fmla="*/ 34 w 73"/>
              <a:gd name="T55" fmla="*/ 76 h 201"/>
              <a:gd name="T56" fmla="*/ 37 w 73"/>
              <a:gd name="T57" fmla="*/ 85 h 201"/>
              <a:gd name="T58" fmla="*/ 37 w 73"/>
              <a:gd name="T59" fmla="*/ 85 h 201"/>
              <a:gd name="T60" fmla="*/ 25 w 73"/>
              <a:gd name="T61" fmla="*/ 47 h 201"/>
              <a:gd name="T62" fmla="*/ 14 w 73"/>
              <a:gd name="T63" fmla="*/ 50 h 201"/>
              <a:gd name="T64" fmla="*/ 12 w 73"/>
              <a:gd name="T65" fmla="*/ 41 h 201"/>
              <a:gd name="T66" fmla="*/ 21 w 73"/>
              <a:gd name="T67" fmla="*/ 38 h 201"/>
              <a:gd name="T68" fmla="*/ 25 w 73"/>
              <a:gd name="T69" fmla="*/ 47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" h="201">
                <a:moveTo>
                  <a:pt x="12" y="9"/>
                </a:moveTo>
                <a:lnTo>
                  <a:pt x="3" y="12"/>
                </a:lnTo>
                <a:lnTo>
                  <a:pt x="0" y="3"/>
                </a:lnTo>
                <a:lnTo>
                  <a:pt x="9" y="0"/>
                </a:lnTo>
                <a:lnTo>
                  <a:pt x="12" y="9"/>
                </a:lnTo>
                <a:lnTo>
                  <a:pt x="12" y="9"/>
                </a:lnTo>
                <a:close/>
                <a:moveTo>
                  <a:pt x="73" y="199"/>
                </a:moveTo>
                <a:lnTo>
                  <a:pt x="64" y="201"/>
                </a:lnTo>
                <a:lnTo>
                  <a:pt x="60" y="192"/>
                </a:lnTo>
                <a:lnTo>
                  <a:pt x="71" y="190"/>
                </a:lnTo>
                <a:lnTo>
                  <a:pt x="73" y="199"/>
                </a:lnTo>
                <a:lnTo>
                  <a:pt x="73" y="199"/>
                </a:lnTo>
                <a:close/>
                <a:moveTo>
                  <a:pt x="61" y="161"/>
                </a:moveTo>
                <a:lnTo>
                  <a:pt x="51" y="163"/>
                </a:lnTo>
                <a:lnTo>
                  <a:pt x="48" y="154"/>
                </a:lnTo>
                <a:lnTo>
                  <a:pt x="57" y="152"/>
                </a:lnTo>
                <a:lnTo>
                  <a:pt x="61" y="161"/>
                </a:lnTo>
                <a:lnTo>
                  <a:pt x="61" y="161"/>
                </a:lnTo>
                <a:close/>
                <a:moveTo>
                  <a:pt x="48" y="123"/>
                </a:moveTo>
                <a:lnTo>
                  <a:pt x="39" y="126"/>
                </a:lnTo>
                <a:lnTo>
                  <a:pt x="37" y="116"/>
                </a:lnTo>
                <a:lnTo>
                  <a:pt x="46" y="114"/>
                </a:lnTo>
                <a:lnTo>
                  <a:pt x="48" y="123"/>
                </a:lnTo>
                <a:lnTo>
                  <a:pt x="48" y="123"/>
                </a:lnTo>
                <a:close/>
                <a:moveTo>
                  <a:pt x="37" y="85"/>
                </a:moveTo>
                <a:lnTo>
                  <a:pt x="27" y="88"/>
                </a:lnTo>
                <a:lnTo>
                  <a:pt x="23" y="78"/>
                </a:lnTo>
                <a:lnTo>
                  <a:pt x="34" y="76"/>
                </a:lnTo>
                <a:lnTo>
                  <a:pt x="37" y="85"/>
                </a:lnTo>
                <a:lnTo>
                  <a:pt x="37" y="85"/>
                </a:lnTo>
                <a:close/>
                <a:moveTo>
                  <a:pt x="25" y="47"/>
                </a:moveTo>
                <a:lnTo>
                  <a:pt x="14" y="50"/>
                </a:lnTo>
                <a:lnTo>
                  <a:pt x="12" y="41"/>
                </a:lnTo>
                <a:lnTo>
                  <a:pt x="21" y="38"/>
                </a:lnTo>
                <a:lnTo>
                  <a:pt x="25" y="47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4" name="Freeform 291"/>
          <p:cNvSpPr>
            <a:spLocks noEditPoints="1"/>
          </p:cNvSpPr>
          <p:nvPr/>
        </p:nvSpPr>
        <p:spPr bwMode="auto">
          <a:xfrm>
            <a:off x="3271232" y="2410079"/>
            <a:ext cx="615951" cy="514351"/>
          </a:xfrm>
          <a:custGeom>
            <a:avLst/>
            <a:gdLst>
              <a:gd name="T0" fmla="*/ 283 w 291"/>
              <a:gd name="T1" fmla="*/ 13 h 243"/>
              <a:gd name="T2" fmla="*/ 276 w 291"/>
              <a:gd name="T3" fmla="*/ 7 h 243"/>
              <a:gd name="T4" fmla="*/ 284 w 291"/>
              <a:gd name="T5" fmla="*/ 0 h 243"/>
              <a:gd name="T6" fmla="*/ 291 w 291"/>
              <a:gd name="T7" fmla="*/ 8 h 243"/>
              <a:gd name="T8" fmla="*/ 283 w 291"/>
              <a:gd name="T9" fmla="*/ 13 h 243"/>
              <a:gd name="T10" fmla="*/ 283 w 291"/>
              <a:gd name="T11" fmla="*/ 13 h 243"/>
              <a:gd name="T12" fmla="*/ 7 w 291"/>
              <a:gd name="T13" fmla="*/ 243 h 243"/>
              <a:gd name="T14" fmla="*/ 0 w 291"/>
              <a:gd name="T15" fmla="*/ 235 h 243"/>
              <a:gd name="T16" fmla="*/ 8 w 291"/>
              <a:gd name="T17" fmla="*/ 229 h 243"/>
              <a:gd name="T18" fmla="*/ 15 w 291"/>
              <a:gd name="T19" fmla="*/ 237 h 243"/>
              <a:gd name="T20" fmla="*/ 7 w 291"/>
              <a:gd name="T21" fmla="*/ 243 h 243"/>
              <a:gd name="T22" fmla="*/ 7 w 291"/>
              <a:gd name="T23" fmla="*/ 243 h 243"/>
              <a:gd name="T24" fmla="*/ 37 w 291"/>
              <a:gd name="T25" fmla="*/ 217 h 243"/>
              <a:gd name="T26" fmla="*/ 30 w 291"/>
              <a:gd name="T27" fmla="*/ 209 h 243"/>
              <a:gd name="T28" fmla="*/ 38 w 291"/>
              <a:gd name="T29" fmla="*/ 204 h 243"/>
              <a:gd name="T30" fmla="*/ 45 w 291"/>
              <a:gd name="T31" fmla="*/ 211 h 243"/>
              <a:gd name="T32" fmla="*/ 37 w 291"/>
              <a:gd name="T33" fmla="*/ 217 h 243"/>
              <a:gd name="T34" fmla="*/ 37 w 291"/>
              <a:gd name="T35" fmla="*/ 217 h 243"/>
              <a:gd name="T36" fmla="*/ 68 w 291"/>
              <a:gd name="T37" fmla="*/ 192 h 243"/>
              <a:gd name="T38" fmla="*/ 62 w 291"/>
              <a:gd name="T39" fmla="*/ 184 h 243"/>
              <a:gd name="T40" fmla="*/ 70 w 291"/>
              <a:gd name="T41" fmla="*/ 178 h 243"/>
              <a:gd name="T42" fmla="*/ 75 w 291"/>
              <a:gd name="T43" fmla="*/ 186 h 243"/>
              <a:gd name="T44" fmla="*/ 68 w 291"/>
              <a:gd name="T45" fmla="*/ 192 h 243"/>
              <a:gd name="T46" fmla="*/ 68 w 291"/>
              <a:gd name="T47" fmla="*/ 192 h 243"/>
              <a:gd name="T48" fmla="*/ 98 w 291"/>
              <a:gd name="T49" fmla="*/ 166 h 243"/>
              <a:gd name="T50" fmla="*/ 92 w 291"/>
              <a:gd name="T51" fmla="*/ 158 h 243"/>
              <a:gd name="T52" fmla="*/ 100 w 291"/>
              <a:gd name="T53" fmla="*/ 153 h 243"/>
              <a:gd name="T54" fmla="*/ 106 w 291"/>
              <a:gd name="T55" fmla="*/ 160 h 243"/>
              <a:gd name="T56" fmla="*/ 98 w 291"/>
              <a:gd name="T57" fmla="*/ 166 h 243"/>
              <a:gd name="T58" fmla="*/ 98 w 291"/>
              <a:gd name="T59" fmla="*/ 166 h 243"/>
              <a:gd name="T60" fmla="*/ 129 w 291"/>
              <a:gd name="T61" fmla="*/ 141 h 243"/>
              <a:gd name="T62" fmla="*/ 123 w 291"/>
              <a:gd name="T63" fmla="*/ 134 h 243"/>
              <a:gd name="T64" fmla="*/ 130 w 291"/>
              <a:gd name="T65" fmla="*/ 127 h 243"/>
              <a:gd name="T66" fmla="*/ 136 w 291"/>
              <a:gd name="T67" fmla="*/ 135 h 243"/>
              <a:gd name="T68" fmla="*/ 129 w 291"/>
              <a:gd name="T69" fmla="*/ 141 h 243"/>
              <a:gd name="T70" fmla="*/ 129 w 291"/>
              <a:gd name="T71" fmla="*/ 141 h 243"/>
              <a:gd name="T72" fmla="*/ 160 w 291"/>
              <a:gd name="T73" fmla="*/ 115 h 243"/>
              <a:gd name="T74" fmla="*/ 153 w 291"/>
              <a:gd name="T75" fmla="*/ 107 h 243"/>
              <a:gd name="T76" fmla="*/ 161 w 291"/>
              <a:gd name="T77" fmla="*/ 102 h 243"/>
              <a:gd name="T78" fmla="*/ 168 w 291"/>
              <a:gd name="T79" fmla="*/ 109 h 243"/>
              <a:gd name="T80" fmla="*/ 160 w 291"/>
              <a:gd name="T81" fmla="*/ 115 h 243"/>
              <a:gd name="T82" fmla="*/ 160 w 291"/>
              <a:gd name="T83" fmla="*/ 115 h 243"/>
              <a:gd name="T84" fmla="*/ 190 w 291"/>
              <a:gd name="T85" fmla="*/ 90 h 243"/>
              <a:gd name="T86" fmla="*/ 183 w 291"/>
              <a:gd name="T87" fmla="*/ 83 h 243"/>
              <a:gd name="T88" fmla="*/ 191 w 291"/>
              <a:gd name="T89" fmla="*/ 76 h 243"/>
              <a:gd name="T90" fmla="*/ 198 w 291"/>
              <a:gd name="T91" fmla="*/ 84 h 243"/>
              <a:gd name="T92" fmla="*/ 190 w 291"/>
              <a:gd name="T93" fmla="*/ 90 h 243"/>
              <a:gd name="T94" fmla="*/ 190 w 291"/>
              <a:gd name="T95" fmla="*/ 90 h 243"/>
              <a:gd name="T96" fmla="*/ 221 w 291"/>
              <a:gd name="T97" fmla="*/ 64 h 243"/>
              <a:gd name="T98" fmla="*/ 215 w 291"/>
              <a:gd name="T99" fmla="*/ 56 h 243"/>
              <a:gd name="T100" fmla="*/ 223 w 291"/>
              <a:gd name="T101" fmla="*/ 51 h 243"/>
              <a:gd name="T102" fmla="*/ 229 w 291"/>
              <a:gd name="T103" fmla="*/ 58 h 243"/>
              <a:gd name="T104" fmla="*/ 221 w 291"/>
              <a:gd name="T105" fmla="*/ 64 h 243"/>
              <a:gd name="T106" fmla="*/ 221 w 291"/>
              <a:gd name="T107" fmla="*/ 64 h 243"/>
              <a:gd name="T108" fmla="*/ 251 w 291"/>
              <a:gd name="T109" fmla="*/ 39 h 243"/>
              <a:gd name="T110" fmla="*/ 245 w 291"/>
              <a:gd name="T111" fmla="*/ 32 h 243"/>
              <a:gd name="T112" fmla="*/ 253 w 291"/>
              <a:gd name="T113" fmla="*/ 25 h 243"/>
              <a:gd name="T114" fmla="*/ 259 w 291"/>
              <a:gd name="T115" fmla="*/ 33 h 243"/>
              <a:gd name="T116" fmla="*/ 251 w 291"/>
              <a:gd name="T117" fmla="*/ 39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1" h="243">
                <a:moveTo>
                  <a:pt x="283" y="13"/>
                </a:moveTo>
                <a:lnTo>
                  <a:pt x="276" y="7"/>
                </a:lnTo>
                <a:lnTo>
                  <a:pt x="284" y="0"/>
                </a:lnTo>
                <a:lnTo>
                  <a:pt x="291" y="8"/>
                </a:lnTo>
                <a:lnTo>
                  <a:pt x="283" y="13"/>
                </a:lnTo>
                <a:lnTo>
                  <a:pt x="283" y="13"/>
                </a:lnTo>
                <a:close/>
                <a:moveTo>
                  <a:pt x="7" y="243"/>
                </a:moveTo>
                <a:lnTo>
                  <a:pt x="0" y="235"/>
                </a:lnTo>
                <a:lnTo>
                  <a:pt x="8" y="229"/>
                </a:lnTo>
                <a:lnTo>
                  <a:pt x="15" y="237"/>
                </a:lnTo>
                <a:lnTo>
                  <a:pt x="7" y="243"/>
                </a:lnTo>
                <a:lnTo>
                  <a:pt x="7" y="243"/>
                </a:lnTo>
                <a:close/>
                <a:moveTo>
                  <a:pt x="37" y="217"/>
                </a:moveTo>
                <a:lnTo>
                  <a:pt x="30" y="209"/>
                </a:lnTo>
                <a:lnTo>
                  <a:pt x="38" y="204"/>
                </a:lnTo>
                <a:lnTo>
                  <a:pt x="45" y="211"/>
                </a:lnTo>
                <a:lnTo>
                  <a:pt x="37" y="217"/>
                </a:lnTo>
                <a:lnTo>
                  <a:pt x="37" y="217"/>
                </a:lnTo>
                <a:close/>
                <a:moveTo>
                  <a:pt x="68" y="192"/>
                </a:moveTo>
                <a:lnTo>
                  <a:pt x="62" y="184"/>
                </a:lnTo>
                <a:lnTo>
                  <a:pt x="70" y="178"/>
                </a:lnTo>
                <a:lnTo>
                  <a:pt x="75" y="186"/>
                </a:lnTo>
                <a:lnTo>
                  <a:pt x="68" y="192"/>
                </a:lnTo>
                <a:lnTo>
                  <a:pt x="68" y="192"/>
                </a:lnTo>
                <a:close/>
                <a:moveTo>
                  <a:pt x="98" y="166"/>
                </a:moveTo>
                <a:lnTo>
                  <a:pt x="92" y="158"/>
                </a:lnTo>
                <a:lnTo>
                  <a:pt x="100" y="153"/>
                </a:lnTo>
                <a:lnTo>
                  <a:pt x="106" y="160"/>
                </a:lnTo>
                <a:lnTo>
                  <a:pt x="98" y="166"/>
                </a:lnTo>
                <a:lnTo>
                  <a:pt x="98" y="166"/>
                </a:lnTo>
                <a:close/>
                <a:moveTo>
                  <a:pt x="129" y="141"/>
                </a:moveTo>
                <a:lnTo>
                  <a:pt x="123" y="134"/>
                </a:lnTo>
                <a:lnTo>
                  <a:pt x="130" y="127"/>
                </a:lnTo>
                <a:lnTo>
                  <a:pt x="136" y="135"/>
                </a:lnTo>
                <a:lnTo>
                  <a:pt x="129" y="141"/>
                </a:lnTo>
                <a:lnTo>
                  <a:pt x="129" y="141"/>
                </a:lnTo>
                <a:close/>
                <a:moveTo>
                  <a:pt x="160" y="115"/>
                </a:moveTo>
                <a:lnTo>
                  <a:pt x="153" y="107"/>
                </a:lnTo>
                <a:lnTo>
                  <a:pt x="161" y="102"/>
                </a:lnTo>
                <a:lnTo>
                  <a:pt x="168" y="109"/>
                </a:lnTo>
                <a:lnTo>
                  <a:pt x="160" y="115"/>
                </a:lnTo>
                <a:lnTo>
                  <a:pt x="160" y="115"/>
                </a:lnTo>
                <a:close/>
                <a:moveTo>
                  <a:pt x="190" y="90"/>
                </a:moveTo>
                <a:lnTo>
                  <a:pt x="183" y="83"/>
                </a:lnTo>
                <a:lnTo>
                  <a:pt x="191" y="76"/>
                </a:lnTo>
                <a:lnTo>
                  <a:pt x="198" y="84"/>
                </a:lnTo>
                <a:lnTo>
                  <a:pt x="190" y="90"/>
                </a:lnTo>
                <a:lnTo>
                  <a:pt x="190" y="90"/>
                </a:lnTo>
                <a:close/>
                <a:moveTo>
                  <a:pt x="221" y="64"/>
                </a:moveTo>
                <a:lnTo>
                  <a:pt x="215" y="56"/>
                </a:lnTo>
                <a:lnTo>
                  <a:pt x="223" y="51"/>
                </a:lnTo>
                <a:lnTo>
                  <a:pt x="229" y="58"/>
                </a:lnTo>
                <a:lnTo>
                  <a:pt x="221" y="64"/>
                </a:lnTo>
                <a:lnTo>
                  <a:pt x="221" y="64"/>
                </a:lnTo>
                <a:close/>
                <a:moveTo>
                  <a:pt x="251" y="39"/>
                </a:moveTo>
                <a:lnTo>
                  <a:pt x="245" y="32"/>
                </a:lnTo>
                <a:lnTo>
                  <a:pt x="253" y="25"/>
                </a:lnTo>
                <a:lnTo>
                  <a:pt x="259" y="33"/>
                </a:lnTo>
                <a:lnTo>
                  <a:pt x="251" y="3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5" name="Freeform 292"/>
          <p:cNvSpPr>
            <a:spLocks noEditPoints="1"/>
          </p:cNvSpPr>
          <p:nvPr/>
        </p:nvSpPr>
        <p:spPr bwMode="auto">
          <a:xfrm>
            <a:off x="7043132" y="2915961"/>
            <a:ext cx="804333" cy="355600"/>
          </a:xfrm>
          <a:custGeom>
            <a:avLst/>
            <a:gdLst>
              <a:gd name="T0" fmla="*/ 9 w 380"/>
              <a:gd name="T1" fmla="*/ 13 h 168"/>
              <a:gd name="T2" fmla="*/ 3 w 380"/>
              <a:gd name="T3" fmla="*/ 0 h 168"/>
              <a:gd name="T4" fmla="*/ 13 w 380"/>
              <a:gd name="T5" fmla="*/ 4 h 168"/>
              <a:gd name="T6" fmla="*/ 376 w 380"/>
              <a:gd name="T7" fmla="*/ 168 h 168"/>
              <a:gd name="T8" fmla="*/ 371 w 380"/>
              <a:gd name="T9" fmla="*/ 155 h 168"/>
              <a:gd name="T10" fmla="*/ 380 w 380"/>
              <a:gd name="T11" fmla="*/ 159 h 168"/>
              <a:gd name="T12" fmla="*/ 339 w 380"/>
              <a:gd name="T13" fmla="*/ 152 h 168"/>
              <a:gd name="T14" fmla="*/ 334 w 380"/>
              <a:gd name="T15" fmla="*/ 139 h 168"/>
              <a:gd name="T16" fmla="*/ 343 w 380"/>
              <a:gd name="T17" fmla="*/ 143 h 168"/>
              <a:gd name="T18" fmla="*/ 303 w 380"/>
              <a:gd name="T19" fmla="*/ 136 h 168"/>
              <a:gd name="T20" fmla="*/ 298 w 380"/>
              <a:gd name="T21" fmla="*/ 123 h 168"/>
              <a:gd name="T22" fmla="*/ 307 w 380"/>
              <a:gd name="T23" fmla="*/ 127 h 168"/>
              <a:gd name="T24" fmla="*/ 266 w 380"/>
              <a:gd name="T25" fmla="*/ 121 h 168"/>
              <a:gd name="T26" fmla="*/ 261 w 380"/>
              <a:gd name="T27" fmla="*/ 108 h 168"/>
              <a:gd name="T28" fmla="*/ 270 w 380"/>
              <a:gd name="T29" fmla="*/ 111 h 168"/>
              <a:gd name="T30" fmla="*/ 230 w 380"/>
              <a:gd name="T31" fmla="*/ 106 h 168"/>
              <a:gd name="T32" fmla="*/ 224 w 380"/>
              <a:gd name="T33" fmla="*/ 93 h 168"/>
              <a:gd name="T34" fmla="*/ 233 w 380"/>
              <a:gd name="T35" fmla="*/ 97 h 168"/>
              <a:gd name="T36" fmla="*/ 193 w 380"/>
              <a:gd name="T37" fmla="*/ 91 h 168"/>
              <a:gd name="T38" fmla="*/ 188 w 380"/>
              <a:gd name="T39" fmla="*/ 78 h 168"/>
              <a:gd name="T40" fmla="*/ 197 w 380"/>
              <a:gd name="T41" fmla="*/ 81 h 168"/>
              <a:gd name="T42" fmla="*/ 156 w 380"/>
              <a:gd name="T43" fmla="*/ 75 h 168"/>
              <a:gd name="T44" fmla="*/ 151 w 380"/>
              <a:gd name="T45" fmla="*/ 62 h 168"/>
              <a:gd name="T46" fmla="*/ 160 w 380"/>
              <a:gd name="T47" fmla="*/ 66 h 168"/>
              <a:gd name="T48" fmla="*/ 120 w 380"/>
              <a:gd name="T49" fmla="*/ 59 h 168"/>
              <a:gd name="T50" fmla="*/ 115 w 380"/>
              <a:gd name="T51" fmla="*/ 46 h 168"/>
              <a:gd name="T52" fmla="*/ 124 w 380"/>
              <a:gd name="T53" fmla="*/ 50 h 168"/>
              <a:gd name="T54" fmla="*/ 82 w 380"/>
              <a:gd name="T55" fmla="*/ 44 h 168"/>
              <a:gd name="T56" fmla="*/ 77 w 380"/>
              <a:gd name="T57" fmla="*/ 30 h 168"/>
              <a:gd name="T58" fmla="*/ 86 w 380"/>
              <a:gd name="T59" fmla="*/ 34 h 168"/>
              <a:gd name="T60" fmla="*/ 45 w 380"/>
              <a:gd name="T61" fmla="*/ 29 h 168"/>
              <a:gd name="T62" fmla="*/ 40 w 380"/>
              <a:gd name="T63" fmla="*/ 1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0" h="168">
                <a:moveTo>
                  <a:pt x="13" y="4"/>
                </a:moveTo>
                <a:lnTo>
                  <a:pt x="9" y="13"/>
                </a:lnTo>
                <a:lnTo>
                  <a:pt x="0" y="10"/>
                </a:lnTo>
                <a:lnTo>
                  <a:pt x="3" y="0"/>
                </a:lnTo>
                <a:lnTo>
                  <a:pt x="13" y="4"/>
                </a:lnTo>
                <a:lnTo>
                  <a:pt x="13" y="4"/>
                </a:lnTo>
                <a:close/>
                <a:moveTo>
                  <a:pt x="380" y="159"/>
                </a:moveTo>
                <a:lnTo>
                  <a:pt x="376" y="168"/>
                </a:lnTo>
                <a:lnTo>
                  <a:pt x="367" y="164"/>
                </a:lnTo>
                <a:lnTo>
                  <a:pt x="371" y="155"/>
                </a:lnTo>
                <a:lnTo>
                  <a:pt x="380" y="159"/>
                </a:lnTo>
                <a:lnTo>
                  <a:pt x="380" y="159"/>
                </a:lnTo>
                <a:close/>
                <a:moveTo>
                  <a:pt x="343" y="143"/>
                </a:moveTo>
                <a:lnTo>
                  <a:pt x="339" y="152"/>
                </a:lnTo>
                <a:lnTo>
                  <a:pt x="330" y="148"/>
                </a:lnTo>
                <a:lnTo>
                  <a:pt x="334" y="139"/>
                </a:lnTo>
                <a:lnTo>
                  <a:pt x="343" y="143"/>
                </a:lnTo>
                <a:lnTo>
                  <a:pt x="343" y="143"/>
                </a:lnTo>
                <a:close/>
                <a:moveTo>
                  <a:pt x="307" y="127"/>
                </a:moveTo>
                <a:lnTo>
                  <a:pt x="303" y="136"/>
                </a:lnTo>
                <a:lnTo>
                  <a:pt x="294" y="132"/>
                </a:lnTo>
                <a:lnTo>
                  <a:pt x="298" y="123"/>
                </a:lnTo>
                <a:lnTo>
                  <a:pt x="307" y="127"/>
                </a:lnTo>
                <a:lnTo>
                  <a:pt x="307" y="127"/>
                </a:lnTo>
                <a:close/>
                <a:moveTo>
                  <a:pt x="270" y="111"/>
                </a:moveTo>
                <a:lnTo>
                  <a:pt x="266" y="121"/>
                </a:lnTo>
                <a:lnTo>
                  <a:pt x="257" y="118"/>
                </a:lnTo>
                <a:lnTo>
                  <a:pt x="261" y="108"/>
                </a:lnTo>
                <a:lnTo>
                  <a:pt x="270" y="111"/>
                </a:lnTo>
                <a:lnTo>
                  <a:pt x="270" y="111"/>
                </a:lnTo>
                <a:close/>
                <a:moveTo>
                  <a:pt x="233" y="97"/>
                </a:moveTo>
                <a:lnTo>
                  <a:pt x="230" y="106"/>
                </a:lnTo>
                <a:lnTo>
                  <a:pt x="220" y="102"/>
                </a:lnTo>
                <a:lnTo>
                  <a:pt x="224" y="93"/>
                </a:lnTo>
                <a:lnTo>
                  <a:pt x="233" y="97"/>
                </a:lnTo>
                <a:lnTo>
                  <a:pt x="233" y="97"/>
                </a:lnTo>
                <a:close/>
                <a:moveTo>
                  <a:pt x="197" y="81"/>
                </a:moveTo>
                <a:lnTo>
                  <a:pt x="193" y="91"/>
                </a:lnTo>
                <a:lnTo>
                  <a:pt x="184" y="87"/>
                </a:lnTo>
                <a:lnTo>
                  <a:pt x="188" y="78"/>
                </a:lnTo>
                <a:lnTo>
                  <a:pt x="197" y="81"/>
                </a:lnTo>
                <a:lnTo>
                  <a:pt x="197" y="81"/>
                </a:lnTo>
                <a:close/>
                <a:moveTo>
                  <a:pt x="160" y="66"/>
                </a:moveTo>
                <a:lnTo>
                  <a:pt x="156" y="75"/>
                </a:lnTo>
                <a:lnTo>
                  <a:pt x="147" y="71"/>
                </a:lnTo>
                <a:lnTo>
                  <a:pt x="151" y="62"/>
                </a:lnTo>
                <a:lnTo>
                  <a:pt x="160" y="66"/>
                </a:lnTo>
                <a:lnTo>
                  <a:pt x="160" y="66"/>
                </a:lnTo>
                <a:close/>
                <a:moveTo>
                  <a:pt x="124" y="50"/>
                </a:moveTo>
                <a:lnTo>
                  <a:pt x="120" y="59"/>
                </a:lnTo>
                <a:lnTo>
                  <a:pt x="111" y="55"/>
                </a:lnTo>
                <a:lnTo>
                  <a:pt x="115" y="46"/>
                </a:lnTo>
                <a:lnTo>
                  <a:pt x="124" y="50"/>
                </a:lnTo>
                <a:lnTo>
                  <a:pt x="124" y="50"/>
                </a:lnTo>
                <a:close/>
                <a:moveTo>
                  <a:pt x="86" y="34"/>
                </a:moveTo>
                <a:lnTo>
                  <a:pt x="82" y="44"/>
                </a:lnTo>
                <a:lnTo>
                  <a:pt x="73" y="41"/>
                </a:lnTo>
                <a:lnTo>
                  <a:pt x="77" y="30"/>
                </a:lnTo>
                <a:lnTo>
                  <a:pt x="86" y="34"/>
                </a:lnTo>
                <a:lnTo>
                  <a:pt x="86" y="34"/>
                </a:lnTo>
                <a:close/>
                <a:moveTo>
                  <a:pt x="49" y="20"/>
                </a:moveTo>
                <a:lnTo>
                  <a:pt x="45" y="29"/>
                </a:lnTo>
                <a:lnTo>
                  <a:pt x="36" y="25"/>
                </a:lnTo>
                <a:lnTo>
                  <a:pt x="40" y="16"/>
                </a:lnTo>
                <a:lnTo>
                  <a:pt x="49" y="2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6" name="Freeform 293"/>
          <p:cNvSpPr>
            <a:spLocks noEditPoints="1"/>
          </p:cNvSpPr>
          <p:nvPr/>
        </p:nvSpPr>
        <p:spPr bwMode="auto">
          <a:xfrm>
            <a:off x="7891915" y="2668312"/>
            <a:ext cx="397933" cy="590551"/>
          </a:xfrm>
          <a:custGeom>
            <a:avLst/>
            <a:gdLst>
              <a:gd name="T0" fmla="*/ 183 w 188"/>
              <a:gd name="T1" fmla="*/ 13 h 279"/>
              <a:gd name="T2" fmla="*/ 175 w 188"/>
              <a:gd name="T3" fmla="*/ 8 h 279"/>
              <a:gd name="T4" fmla="*/ 180 w 188"/>
              <a:gd name="T5" fmla="*/ 0 h 279"/>
              <a:gd name="T6" fmla="*/ 188 w 188"/>
              <a:gd name="T7" fmla="*/ 5 h 279"/>
              <a:gd name="T8" fmla="*/ 183 w 188"/>
              <a:gd name="T9" fmla="*/ 13 h 279"/>
              <a:gd name="T10" fmla="*/ 183 w 188"/>
              <a:gd name="T11" fmla="*/ 13 h 279"/>
              <a:gd name="T12" fmla="*/ 8 w 188"/>
              <a:gd name="T13" fmla="*/ 279 h 279"/>
              <a:gd name="T14" fmla="*/ 0 w 188"/>
              <a:gd name="T15" fmla="*/ 274 h 279"/>
              <a:gd name="T16" fmla="*/ 5 w 188"/>
              <a:gd name="T17" fmla="*/ 266 h 279"/>
              <a:gd name="T18" fmla="*/ 13 w 188"/>
              <a:gd name="T19" fmla="*/ 272 h 279"/>
              <a:gd name="T20" fmla="*/ 8 w 188"/>
              <a:gd name="T21" fmla="*/ 279 h 279"/>
              <a:gd name="T22" fmla="*/ 8 w 188"/>
              <a:gd name="T23" fmla="*/ 279 h 279"/>
              <a:gd name="T24" fmla="*/ 30 w 188"/>
              <a:gd name="T25" fmla="*/ 247 h 279"/>
              <a:gd name="T26" fmla="*/ 22 w 188"/>
              <a:gd name="T27" fmla="*/ 240 h 279"/>
              <a:gd name="T28" fmla="*/ 27 w 188"/>
              <a:gd name="T29" fmla="*/ 232 h 279"/>
              <a:gd name="T30" fmla="*/ 35 w 188"/>
              <a:gd name="T31" fmla="*/ 238 h 279"/>
              <a:gd name="T32" fmla="*/ 30 w 188"/>
              <a:gd name="T33" fmla="*/ 247 h 279"/>
              <a:gd name="T34" fmla="*/ 30 w 188"/>
              <a:gd name="T35" fmla="*/ 247 h 279"/>
              <a:gd name="T36" fmla="*/ 52 w 188"/>
              <a:gd name="T37" fmla="*/ 213 h 279"/>
              <a:gd name="T38" fmla="*/ 43 w 188"/>
              <a:gd name="T39" fmla="*/ 208 h 279"/>
              <a:gd name="T40" fmla="*/ 48 w 188"/>
              <a:gd name="T41" fmla="*/ 200 h 279"/>
              <a:gd name="T42" fmla="*/ 57 w 188"/>
              <a:gd name="T43" fmla="*/ 205 h 279"/>
              <a:gd name="T44" fmla="*/ 52 w 188"/>
              <a:gd name="T45" fmla="*/ 213 h 279"/>
              <a:gd name="T46" fmla="*/ 52 w 188"/>
              <a:gd name="T47" fmla="*/ 213 h 279"/>
              <a:gd name="T48" fmla="*/ 73 w 188"/>
              <a:gd name="T49" fmla="*/ 180 h 279"/>
              <a:gd name="T50" fmla="*/ 65 w 188"/>
              <a:gd name="T51" fmla="*/ 174 h 279"/>
              <a:gd name="T52" fmla="*/ 70 w 188"/>
              <a:gd name="T53" fmla="*/ 166 h 279"/>
              <a:gd name="T54" fmla="*/ 79 w 188"/>
              <a:gd name="T55" fmla="*/ 171 h 279"/>
              <a:gd name="T56" fmla="*/ 73 w 188"/>
              <a:gd name="T57" fmla="*/ 180 h 279"/>
              <a:gd name="T58" fmla="*/ 73 w 188"/>
              <a:gd name="T59" fmla="*/ 180 h 279"/>
              <a:gd name="T60" fmla="*/ 95 w 188"/>
              <a:gd name="T61" fmla="*/ 146 h 279"/>
              <a:gd name="T62" fmla="*/ 87 w 188"/>
              <a:gd name="T63" fmla="*/ 141 h 279"/>
              <a:gd name="T64" fmla="*/ 93 w 188"/>
              <a:gd name="T65" fmla="*/ 133 h 279"/>
              <a:gd name="T66" fmla="*/ 100 w 188"/>
              <a:gd name="T67" fmla="*/ 138 h 279"/>
              <a:gd name="T68" fmla="*/ 95 w 188"/>
              <a:gd name="T69" fmla="*/ 146 h 279"/>
              <a:gd name="T70" fmla="*/ 95 w 188"/>
              <a:gd name="T71" fmla="*/ 146 h 279"/>
              <a:gd name="T72" fmla="*/ 117 w 188"/>
              <a:gd name="T73" fmla="*/ 113 h 279"/>
              <a:gd name="T74" fmla="*/ 108 w 188"/>
              <a:gd name="T75" fmla="*/ 108 h 279"/>
              <a:gd name="T76" fmla="*/ 115 w 188"/>
              <a:gd name="T77" fmla="*/ 99 h 279"/>
              <a:gd name="T78" fmla="*/ 123 w 188"/>
              <a:gd name="T79" fmla="*/ 104 h 279"/>
              <a:gd name="T80" fmla="*/ 117 w 188"/>
              <a:gd name="T81" fmla="*/ 113 h 279"/>
              <a:gd name="T82" fmla="*/ 117 w 188"/>
              <a:gd name="T83" fmla="*/ 113 h 279"/>
              <a:gd name="T84" fmla="*/ 140 w 188"/>
              <a:gd name="T85" fmla="*/ 79 h 279"/>
              <a:gd name="T86" fmla="*/ 130 w 188"/>
              <a:gd name="T87" fmla="*/ 74 h 279"/>
              <a:gd name="T88" fmla="*/ 136 w 188"/>
              <a:gd name="T89" fmla="*/ 66 h 279"/>
              <a:gd name="T90" fmla="*/ 145 w 188"/>
              <a:gd name="T91" fmla="*/ 72 h 279"/>
              <a:gd name="T92" fmla="*/ 140 w 188"/>
              <a:gd name="T93" fmla="*/ 79 h 279"/>
              <a:gd name="T94" fmla="*/ 140 w 188"/>
              <a:gd name="T95" fmla="*/ 79 h 279"/>
              <a:gd name="T96" fmla="*/ 160 w 188"/>
              <a:gd name="T97" fmla="*/ 47 h 279"/>
              <a:gd name="T98" fmla="*/ 153 w 188"/>
              <a:gd name="T99" fmla="*/ 42 h 279"/>
              <a:gd name="T100" fmla="*/ 158 w 188"/>
              <a:gd name="T101" fmla="*/ 32 h 279"/>
              <a:gd name="T102" fmla="*/ 166 w 188"/>
              <a:gd name="T103" fmla="*/ 38 h 279"/>
              <a:gd name="T104" fmla="*/ 160 w 188"/>
              <a:gd name="T105" fmla="*/ 47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" h="279">
                <a:moveTo>
                  <a:pt x="183" y="13"/>
                </a:moveTo>
                <a:lnTo>
                  <a:pt x="175" y="8"/>
                </a:lnTo>
                <a:lnTo>
                  <a:pt x="180" y="0"/>
                </a:lnTo>
                <a:lnTo>
                  <a:pt x="188" y="5"/>
                </a:lnTo>
                <a:lnTo>
                  <a:pt x="183" y="13"/>
                </a:lnTo>
                <a:lnTo>
                  <a:pt x="183" y="13"/>
                </a:lnTo>
                <a:close/>
                <a:moveTo>
                  <a:pt x="8" y="279"/>
                </a:moveTo>
                <a:lnTo>
                  <a:pt x="0" y="274"/>
                </a:lnTo>
                <a:lnTo>
                  <a:pt x="5" y="266"/>
                </a:lnTo>
                <a:lnTo>
                  <a:pt x="13" y="272"/>
                </a:lnTo>
                <a:lnTo>
                  <a:pt x="8" y="279"/>
                </a:lnTo>
                <a:lnTo>
                  <a:pt x="8" y="279"/>
                </a:lnTo>
                <a:close/>
                <a:moveTo>
                  <a:pt x="30" y="247"/>
                </a:moveTo>
                <a:lnTo>
                  <a:pt x="22" y="240"/>
                </a:lnTo>
                <a:lnTo>
                  <a:pt x="27" y="232"/>
                </a:lnTo>
                <a:lnTo>
                  <a:pt x="35" y="238"/>
                </a:lnTo>
                <a:lnTo>
                  <a:pt x="30" y="247"/>
                </a:lnTo>
                <a:lnTo>
                  <a:pt x="30" y="247"/>
                </a:lnTo>
                <a:close/>
                <a:moveTo>
                  <a:pt x="52" y="213"/>
                </a:moveTo>
                <a:lnTo>
                  <a:pt x="43" y="208"/>
                </a:lnTo>
                <a:lnTo>
                  <a:pt x="48" y="200"/>
                </a:lnTo>
                <a:lnTo>
                  <a:pt x="57" y="205"/>
                </a:lnTo>
                <a:lnTo>
                  <a:pt x="52" y="213"/>
                </a:lnTo>
                <a:lnTo>
                  <a:pt x="52" y="213"/>
                </a:lnTo>
                <a:close/>
                <a:moveTo>
                  <a:pt x="73" y="180"/>
                </a:moveTo>
                <a:lnTo>
                  <a:pt x="65" y="174"/>
                </a:lnTo>
                <a:lnTo>
                  <a:pt x="70" y="166"/>
                </a:lnTo>
                <a:lnTo>
                  <a:pt x="79" y="171"/>
                </a:lnTo>
                <a:lnTo>
                  <a:pt x="73" y="180"/>
                </a:lnTo>
                <a:lnTo>
                  <a:pt x="73" y="180"/>
                </a:lnTo>
                <a:close/>
                <a:moveTo>
                  <a:pt x="95" y="146"/>
                </a:moveTo>
                <a:lnTo>
                  <a:pt x="87" y="141"/>
                </a:lnTo>
                <a:lnTo>
                  <a:pt x="93" y="133"/>
                </a:lnTo>
                <a:lnTo>
                  <a:pt x="100" y="138"/>
                </a:lnTo>
                <a:lnTo>
                  <a:pt x="95" y="146"/>
                </a:lnTo>
                <a:lnTo>
                  <a:pt x="95" y="146"/>
                </a:lnTo>
                <a:close/>
                <a:moveTo>
                  <a:pt x="117" y="113"/>
                </a:moveTo>
                <a:lnTo>
                  <a:pt x="108" y="108"/>
                </a:lnTo>
                <a:lnTo>
                  <a:pt x="115" y="99"/>
                </a:lnTo>
                <a:lnTo>
                  <a:pt x="123" y="104"/>
                </a:lnTo>
                <a:lnTo>
                  <a:pt x="117" y="113"/>
                </a:lnTo>
                <a:lnTo>
                  <a:pt x="117" y="113"/>
                </a:lnTo>
                <a:close/>
                <a:moveTo>
                  <a:pt x="140" y="79"/>
                </a:moveTo>
                <a:lnTo>
                  <a:pt x="130" y="74"/>
                </a:lnTo>
                <a:lnTo>
                  <a:pt x="136" y="66"/>
                </a:lnTo>
                <a:lnTo>
                  <a:pt x="145" y="72"/>
                </a:lnTo>
                <a:lnTo>
                  <a:pt x="140" y="79"/>
                </a:lnTo>
                <a:lnTo>
                  <a:pt x="140" y="79"/>
                </a:lnTo>
                <a:close/>
                <a:moveTo>
                  <a:pt x="160" y="47"/>
                </a:moveTo>
                <a:lnTo>
                  <a:pt x="153" y="42"/>
                </a:lnTo>
                <a:lnTo>
                  <a:pt x="158" y="32"/>
                </a:lnTo>
                <a:lnTo>
                  <a:pt x="166" y="38"/>
                </a:lnTo>
                <a:lnTo>
                  <a:pt x="160" y="47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7" name="Freeform 294"/>
          <p:cNvSpPr>
            <a:spLocks noEditPoints="1"/>
          </p:cNvSpPr>
          <p:nvPr/>
        </p:nvSpPr>
        <p:spPr bwMode="auto">
          <a:xfrm>
            <a:off x="7722580" y="2213229"/>
            <a:ext cx="543984" cy="465667"/>
          </a:xfrm>
          <a:custGeom>
            <a:avLst/>
            <a:gdLst>
              <a:gd name="T0" fmla="*/ 243 w 257"/>
              <a:gd name="T1" fmla="*/ 213 h 220"/>
              <a:gd name="T2" fmla="*/ 250 w 257"/>
              <a:gd name="T3" fmla="*/ 207 h 220"/>
              <a:gd name="T4" fmla="*/ 257 w 257"/>
              <a:gd name="T5" fmla="*/ 212 h 220"/>
              <a:gd name="T6" fmla="*/ 251 w 257"/>
              <a:gd name="T7" fmla="*/ 220 h 220"/>
              <a:gd name="T8" fmla="*/ 243 w 257"/>
              <a:gd name="T9" fmla="*/ 213 h 220"/>
              <a:gd name="T10" fmla="*/ 243 w 257"/>
              <a:gd name="T11" fmla="*/ 213 h 220"/>
              <a:gd name="T12" fmla="*/ 0 w 257"/>
              <a:gd name="T13" fmla="*/ 8 h 220"/>
              <a:gd name="T14" fmla="*/ 7 w 257"/>
              <a:gd name="T15" fmla="*/ 0 h 220"/>
              <a:gd name="T16" fmla="*/ 14 w 257"/>
              <a:gd name="T17" fmla="*/ 7 h 220"/>
              <a:gd name="T18" fmla="*/ 8 w 257"/>
              <a:gd name="T19" fmla="*/ 15 h 220"/>
              <a:gd name="T20" fmla="*/ 0 w 257"/>
              <a:gd name="T21" fmla="*/ 8 h 220"/>
              <a:gd name="T22" fmla="*/ 0 w 257"/>
              <a:gd name="T23" fmla="*/ 8 h 220"/>
              <a:gd name="T24" fmla="*/ 31 w 257"/>
              <a:gd name="T25" fmla="*/ 33 h 220"/>
              <a:gd name="T26" fmla="*/ 38 w 257"/>
              <a:gd name="T27" fmla="*/ 27 h 220"/>
              <a:gd name="T28" fmla="*/ 44 w 257"/>
              <a:gd name="T29" fmla="*/ 33 h 220"/>
              <a:gd name="T30" fmla="*/ 38 w 257"/>
              <a:gd name="T31" fmla="*/ 40 h 220"/>
              <a:gd name="T32" fmla="*/ 31 w 257"/>
              <a:gd name="T33" fmla="*/ 33 h 220"/>
              <a:gd name="T34" fmla="*/ 31 w 257"/>
              <a:gd name="T35" fmla="*/ 33 h 220"/>
              <a:gd name="T36" fmla="*/ 61 w 257"/>
              <a:gd name="T37" fmla="*/ 59 h 220"/>
              <a:gd name="T38" fmla="*/ 68 w 257"/>
              <a:gd name="T39" fmla="*/ 51 h 220"/>
              <a:gd name="T40" fmla="*/ 76 w 257"/>
              <a:gd name="T41" fmla="*/ 58 h 220"/>
              <a:gd name="T42" fmla="*/ 69 w 257"/>
              <a:gd name="T43" fmla="*/ 66 h 220"/>
              <a:gd name="T44" fmla="*/ 61 w 257"/>
              <a:gd name="T45" fmla="*/ 59 h 220"/>
              <a:gd name="T46" fmla="*/ 61 w 257"/>
              <a:gd name="T47" fmla="*/ 59 h 220"/>
              <a:gd name="T48" fmla="*/ 92 w 257"/>
              <a:gd name="T49" fmla="*/ 85 h 220"/>
              <a:gd name="T50" fmla="*/ 98 w 257"/>
              <a:gd name="T51" fmla="*/ 78 h 220"/>
              <a:gd name="T52" fmla="*/ 106 w 257"/>
              <a:gd name="T53" fmla="*/ 84 h 220"/>
              <a:gd name="T54" fmla="*/ 99 w 257"/>
              <a:gd name="T55" fmla="*/ 92 h 220"/>
              <a:gd name="T56" fmla="*/ 92 w 257"/>
              <a:gd name="T57" fmla="*/ 85 h 220"/>
              <a:gd name="T58" fmla="*/ 92 w 257"/>
              <a:gd name="T59" fmla="*/ 85 h 220"/>
              <a:gd name="T60" fmla="*/ 122 w 257"/>
              <a:gd name="T61" fmla="*/ 111 h 220"/>
              <a:gd name="T62" fmla="*/ 128 w 257"/>
              <a:gd name="T63" fmla="*/ 104 h 220"/>
              <a:gd name="T64" fmla="*/ 136 w 257"/>
              <a:gd name="T65" fmla="*/ 110 h 220"/>
              <a:gd name="T66" fmla="*/ 129 w 257"/>
              <a:gd name="T67" fmla="*/ 117 h 220"/>
              <a:gd name="T68" fmla="*/ 122 w 257"/>
              <a:gd name="T69" fmla="*/ 111 h 220"/>
              <a:gd name="T70" fmla="*/ 122 w 257"/>
              <a:gd name="T71" fmla="*/ 111 h 220"/>
              <a:gd name="T72" fmla="*/ 153 w 257"/>
              <a:gd name="T73" fmla="*/ 136 h 220"/>
              <a:gd name="T74" fmla="*/ 159 w 257"/>
              <a:gd name="T75" fmla="*/ 128 h 220"/>
              <a:gd name="T76" fmla="*/ 166 w 257"/>
              <a:gd name="T77" fmla="*/ 135 h 220"/>
              <a:gd name="T78" fmla="*/ 159 w 257"/>
              <a:gd name="T79" fmla="*/ 143 h 220"/>
              <a:gd name="T80" fmla="*/ 153 w 257"/>
              <a:gd name="T81" fmla="*/ 136 h 220"/>
              <a:gd name="T82" fmla="*/ 153 w 257"/>
              <a:gd name="T83" fmla="*/ 136 h 220"/>
              <a:gd name="T84" fmla="*/ 183 w 257"/>
              <a:gd name="T85" fmla="*/ 162 h 220"/>
              <a:gd name="T86" fmla="*/ 190 w 257"/>
              <a:gd name="T87" fmla="*/ 155 h 220"/>
              <a:gd name="T88" fmla="*/ 197 w 257"/>
              <a:gd name="T89" fmla="*/ 161 h 220"/>
              <a:gd name="T90" fmla="*/ 191 w 257"/>
              <a:gd name="T91" fmla="*/ 169 h 220"/>
              <a:gd name="T92" fmla="*/ 183 w 257"/>
              <a:gd name="T93" fmla="*/ 162 h 220"/>
              <a:gd name="T94" fmla="*/ 183 w 257"/>
              <a:gd name="T95" fmla="*/ 162 h 220"/>
              <a:gd name="T96" fmla="*/ 213 w 257"/>
              <a:gd name="T97" fmla="*/ 189 h 220"/>
              <a:gd name="T98" fmla="*/ 220 w 257"/>
              <a:gd name="T99" fmla="*/ 181 h 220"/>
              <a:gd name="T100" fmla="*/ 227 w 257"/>
              <a:gd name="T101" fmla="*/ 187 h 220"/>
              <a:gd name="T102" fmla="*/ 221 w 257"/>
              <a:gd name="T103" fmla="*/ 195 h 220"/>
              <a:gd name="T104" fmla="*/ 213 w 257"/>
              <a:gd name="T105" fmla="*/ 18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7" h="220">
                <a:moveTo>
                  <a:pt x="243" y="213"/>
                </a:moveTo>
                <a:lnTo>
                  <a:pt x="250" y="207"/>
                </a:lnTo>
                <a:lnTo>
                  <a:pt x="257" y="212"/>
                </a:lnTo>
                <a:lnTo>
                  <a:pt x="251" y="220"/>
                </a:lnTo>
                <a:lnTo>
                  <a:pt x="243" y="213"/>
                </a:lnTo>
                <a:lnTo>
                  <a:pt x="243" y="213"/>
                </a:lnTo>
                <a:close/>
                <a:moveTo>
                  <a:pt x="0" y="8"/>
                </a:moveTo>
                <a:lnTo>
                  <a:pt x="7" y="0"/>
                </a:lnTo>
                <a:lnTo>
                  <a:pt x="14" y="7"/>
                </a:lnTo>
                <a:lnTo>
                  <a:pt x="8" y="15"/>
                </a:lnTo>
                <a:lnTo>
                  <a:pt x="0" y="8"/>
                </a:lnTo>
                <a:lnTo>
                  <a:pt x="0" y="8"/>
                </a:lnTo>
                <a:close/>
                <a:moveTo>
                  <a:pt x="31" y="33"/>
                </a:moveTo>
                <a:lnTo>
                  <a:pt x="38" y="27"/>
                </a:lnTo>
                <a:lnTo>
                  <a:pt x="44" y="33"/>
                </a:lnTo>
                <a:lnTo>
                  <a:pt x="38" y="40"/>
                </a:lnTo>
                <a:lnTo>
                  <a:pt x="31" y="33"/>
                </a:lnTo>
                <a:lnTo>
                  <a:pt x="31" y="33"/>
                </a:lnTo>
                <a:close/>
                <a:moveTo>
                  <a:pt x="61" y="59"/>
                </a:moveTo>
                <a:lnTo>
                  <a:pt x="68" y="51"/>
                </a:lnTo>
                <a:lnTo>
                  <a:pt x="76" y="58"/>
                </a:lnTo>
                <a:lnTo>
                  <a:pt x="69" y="66"/>
                </a:lnTo>
                <a:lnTo>
                  <a:pt x="61" y="59"/>
                </a:lnTo>
                <a:lnTo>
                  <a:pt x="61" y="59"/>
                </a:lnTo>
                <a:close/>
                <a:moveTo>
                  <a:pt x="92" y="85"/>
                </a:moveTo>
                <a:lnTo>
                  <a:pt x="98" y="78"/>
                </a:lnTo>
                <a:lnTo>
                  <a:pt x="106" y="84"/>
                </a:lnTo>
                <a:lnTo>
                  <a:pt x="99" y="92"/>
                </a:lnTo>
                <a:lnTo>
                  <a:pt x="92" y="85"/>
                </a:lnTo>
                <a:lnTo>
                  <a:pt x="92" y="85"/>
                </a:lnTo>
                <a:close/>
                <a:moveTo>
                  <a:pt x="122" y="111"/>
                </a:moveTo>
                <a:lnTo>
                  <a:pt x="128" y="104"/>
                </a:lnTo>
                <a:lnTo>
                  <a:pt x="136" y="110"/>
                </a:lnTo>
                <a:lnTo>
                  <a:pt x="129" y="117"/>
                </a:lnTo>
                <a:lnTo>
                  <a:pt x="122" y="111"/>
                </a:lnTo>
                <a:lnTo>
                  <a:pt x="122" y="111"/>
                </a:lnTo>
                <a:close/>
                <a:moveTo>
                  <a:pt x="153" y="136"/>
                </a:moveTo>
                <a:lnTo>
                  <a:pt x="159" y="128"/>
                </a:lnTo>
                <a:lnTo>
                  <a:pt x="166" y="135"/>
                </a:lnTo>
                <a:lnTo>
                  <a:pt x="159" y="143"/>
                </a:lnTo>
                <a:lnTo>
                  <a:pt x="153" y="136"/>
                </a:lnTo>
                <a:lnTo>
                  <a:pt x="153" y="136"/>
                </a:lnTo>
                <a:close/>
                <a:moveTo>
                  <a:pt x="183" y="162"/>
                </a:moveTo>
                <a:lnTo>
                  <a:pt x="190" y="155"/>
                </a:lnTo>
                <a:lnTo>
                  <a:pt x="197" y="161"/>
                </a:lnTo>
                <a:lnTo>
                  <a:pt x="191" y="169"/>
                </a:lnTo>
                <a:lnTo>
                  <a:pt x="183" y="162"/>
                </a:lnTo>
                <a:lnTo>
                  <a:pt x="183" y="162"/>
                </a:lnTo>
                <a:close/>
                <a:moveTo>
                  <a:pt x="213" y="189"/>
                </a:moveTo>
                <a:lnTo>
                  <a:pt x="220" y="181"/>
                </a:lnTo>
                <a:lnTo>
                  <a:pt x="227" y="187"/>
                </a:lnTo>
                <a:lnTo>
                  <a:pt x="221" y="195"/>
                </a:lnTo>
                <a:lnTo>
                  <a:pt x="213" y="18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8" name="Freeform 295"/>
          <p:cNvSpPr>
            <a:spLocks noEditPoints="1"/>
          </p:cNvSpPr>
          <p:nvPr/>
        </p:nvSpPr>
        <p:spPr bwMode="auto">
          <a:xfrm>
            <a:off x="6632497" y="2018496"/>
            <a:ext cx="1026584" cy="146051"/>
          </a:xfrm>
          <a:custGeom>
            <a:avLst/>
            <a:gdLst>
              <a:gd name="T0" fmla="*/ 9 w 485"/>
              <a:gd name="T1" fmla="*/ 10 h 69"/>
              <a:gd name="T2" fmla="*/ 0 w 485"/>
              <a:gd name="T3" fmla="*/ 0 h 69"/>
              <a:gd name="T4" fmla="*/ 11 w 485"/>
              <a:gd name="T5" fmla="*/ 1 h 69"/>
              <a:gd name="T6" fmla="*/ 484 w 485"/>
              <a:gd name="T7" fmla="*/ 69 h 69"/>
              <a:gd name="T8" fmla="*/ 475 w 485"/>
              <a:gd name="T9" fmla="*/ 58 h 69"/>
              <a:gd name="T10" fmla="*/ 485 w 485"/>
              <a:gd name="T11" fmla="*/ 58 h 69"/>
              <a:gd name="T12" fmla="*/ 444 w 485"/>
              <a:gd name="T13" fmla="*/ 64 h 69"/>
              <a:gd name="T14" fmla="*/ 435 w 485"/>
              <a:gd name="T15" fmla="*/ 53 h 69"/>
              <a:gd name="T16" fmla="*/ 446 w 485"/>
              <a:gd name="T17" fmla="*/ 54 h 69"/>
              <a:gd name="T18" fmla="*/ 405 w 485"/>
              <a:gd name="T19" fmla="*/ 60 h 69"/>
              <a:gd name="T20" fmla="*/ 396 w 485"/>
              <a:gd name="T21" fmla="*/ 48 h 69"/>
              <a:gd name="T22" fmla="*/ 407 w 485"/>
              <a:gd name="T23" fmla="*/ 49 h 69"/>
              <a:gd name="T24" fmla="*/ 365 w 485"/>
              <a:gd name="T25" fmla="*/ 54 h 69"/>
              <a:gd name="T26" fmla="*/ 357 w 485"/>
              <a:gd name="T27" fmla="*/ 43 h 69"/>
              <a:gd name="T28" fmla="*/ 366 w 485"/>
              <a:gd name="T29" fmla="*/ 44 h 69"/>
              <a:gd name="T30" fmla="*/ 326 w 485"/>
              <a:gd name="T31" fmla="*/ 49 h 69"/>
              <a:gd name="T32" fmla="*/ 316 w 485"/>
              <a:gd name="T33" fmla="*/ 39 h 69"/>
              <a:gd name="T34" fmla="*/ 327 w 485"/>
              <a:gd name="T35" fmla="*/ 40 h 69"/>
              <a:gd name="T36" fmla="*/ 286 w 485"/>
              <a:gd name="T37" fmla="*/ 44 h 69"/>
              <a:gd name="T38" fmla="*/ 277 w 485"/>
              <a:gd name="T39" fmla="*/ 34 h 69"/>
              <a:gd name="T40" fmla="*/ 288 w 485"/>
              <a:gd name="T41" fmla="*/ 35 h 69"/>
              <a:gd name="T42" fmla="*/ 247 w 485"/>
              <a:gd name="T43" fmla="*/ 40 h 69"/>
              <a:gd name="T44" fmla="*/ 238 w 485"/>
              <a:gd name="T45" fmla="*/ 28 h 69"/>
              <a:gd name="T46" fmla="*/ 248 w 485"/>
              <a:gd name="T47" fmla="*/ 30 h 69"/>
              <a:gd name="T48" fmla="*/ 207 w 485"/>
              <a:gd name="T49" fmla="*/ 35 h 69"/>
              <a:gd name="T50" fmla="*/ 199 w 485"/>
              <a:gd name="T51" fmla="*/ 23 h 69"/>
              <a:gd name="T52" fmla="*/ 208 w 485"/>
              <a:gd name="T53" fmla="*/ 24 h 69"/>
              <a:gd name="T54" fmla="*/ 167 w 485"/>
              <a:gd name="T55" fmla="*/ 30 h 69"/>
              <a:gd name="T56" fmla="*/ 158 w 485"/>
              <a:gd name="T57" fmla="*/ 19 h 69"/>
              <a:gd name="T58" fmla="*/ 169 w 485"/>
              <a:gd name="T59" fmla="*/ 21 h 69"/>
              <a:gd name="T60" fmla="*/ 128 w 485"/>
              <a:gd name="T61" fmla="*/ 26 h 69"/>
              <a:gd name="T62" fmla="*/ 119 w 485"/>
              <a:gd name="T63" fmla="*/ 14 h 69"/>
              <a:gd name="T64" fmla="*/ 130 w 485"/>
              <a:gd name="T65" fmla="*/ 15 h 69"/>
              <a:gd name="T66" fmla="*/ 89 w 485"/>
              <a:gd name="T67" fmla="*/ 21 h 69"/>
              <a:gd name="T68" fmla="*/ 80 w 485"/>
              <a:gd name="T69" fmla="*/ 9 h 69"/>
              <a:gd name="T70" fmla="*/ 90 w 485"/>
              <a:gd name="T71" fmla="*/ 10 h 69"/>
              <a:gd name="T72" fmla="*/ 49 w 485"/>
              <a:gd name="T73" fmla="*/ 15 h 69"/>
              <a:gd name="T74" fmla="*/ 41 w 485"/>
              <a:gd name="T75" fmla="*/ 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5" h="69">
                <a:moveTo>
                  <a:pt x="11" y="1"/>
                </a:moveTo>
                <a:lnTo>
                  <a:pt x="9" y="10"/>
                </a:lnTo>
                <a:lnTo>
                  <a:pt x="0" y="9"/>
                </a:lnTo>
                <a:lnTo>
                  <a:pt x="0" y="0"/>
                </a:lnTo>
                <a:lnTo>
                  <a:pt x="11" y="1"/>
                </a:lnTo>
                <a:lnTo>
                  <a:pt x="11" y="1"/>
                </a:lnTo>
                <a:close/>
                <a:moveTo>
                  <a:pt x="485" y="58"/>
                </a:moveTo>
                <a:lnTo>
                  <a:pt x="484" y="69"/>
                </a:lnTo>
                <a:lnTo>
                  <a:pt x="475" y="68"/>
                </a:lnTo>
                <a:lnTo>
                  <a:pt x="475" y="58"/>
                </a:lnTo>
                <a:lnTo>
                  <a:pt x="485" y="58"/>
                </a:lnTo>
                <a:lnTo>
                  <a:pt x="485" y="58"/>
                </a:lnTo>
                <a:close/>
                <a:moveTo>
                  <a:pt x="446" y="54"/>
                </a:moveTo>
                <a:lnTo>
                  <a:pt x="444" y="64"/>
                </a:lnTo>
                <a:lnTo>
                  <a:pt x="434" y="62"/>
                </a:lnTo>
                <a:lnTo>
                  <a:pt x="435" y="53"/>
                </a:lnTo>
                <a:lnTo>
                  <a:pt x="446" y="54"/>
                </a:lnTo>
                <a:lnTo>
                  <a:pt x="446" y="54"/>
                </a:lnTo>
                <a:close/>
                <a:moveTo>
                  <a:pt x="407" y="49"/>
                </a:moveTo>
                <a:lnTo>
                  <a:pt x="405" y="60"/>
                </a:lnTo>
                <a:lnTo>
                  <a:pt x="395" y="58"/>
                </a:lnTo>
                <a:lnTo>
                  <a:pt x="396" y="48"/>
                </a:lnTo>
                <a:lnTo>
                  <a:pt x="407" y="49"/>
                </a:lnTo>
                <a:lnTo>
                  <a:pt x="407" y="49"/>
                </a:lnTo>
                <a:close/>
                <a:moveTo>
                  <a:pt x="366" y="44"/>
                </a:moveTo>
                <a:lnTo>
                  <a:pt x="365" y="54"/>
                </a:lnTo>
                <a:lnTo>
                  <a:pt x="356" y="53"/>
                </a:lnTo>
                <a:lnTo>
                  <a:pt x="357" y="43"/>
                </a:lnTo>
                <a:lnTo>
                  <a:pt x="366" y="44"/>
                </a:lnTo>
                <a:lnTo>
                  <a:pt x="366" y="44"/>
                </a:lnTo>
                <a:close/>
                <a:moveTo>
                  <a:pt x="327" y="40"/>
                </a:moveTo>
                <a:lnTo>
                  <a:pt x="326" y="49"/>
                </a:lnTo>
                <a:lnTo>
                  <a:pt x="316" y="48"/>
                </a:lnTo>
                <a:lnTo>
                  <a:pt x="316" y="39"/>
                </a:lnTo>
                <a:lnTo>
                  <a:pt x="327" y="40"/>
                </a:lnTo>
                <a:lnTo>
                  <a:pt x="327" y="40"/>
                </a:lnTo>
                <a:close/>
                <a:moveTo>
                  <a:pt x="288" y="35"/>
                </a:moveTo>
                <a:lnTo>
                  <a:pt x="286" y="44"/>
                </a:lnTo>
                <a:lnTo>
                  <a:pt x="276" y="43"/>
                </a:lnTo>
                <a:lnTo>
                  <a:pt x="277" y="34"/>
                </a:lnTo>
                <a:lnTo>
                  <a:pt x="288" y="35"/>
                </a:lnTo>
                <a:lnTo>
                  <a:pt x="288" y="35"/>
                </a:lnTo>
                <a:close/>
                <a:moveTo>
                  <a:pt x="248" y="30"/>
                </a:moveTo>
                <a:lnTo>
                  <a:pt x="247" y="40"/>
                </a:lnTo>
                <a:lnTo>
                  <a:pt x="237" y="39"/>
                </a:lnTo>
                <a:lnTo>
                  <a:pt x="238" y="28"/>
                </a:lnTo>
                <a:lnTo>
                  <a:pt x="248" y="30"/>
                </a:lnTo>
                <a:lnTo>
                  <a:pt x="248" y="30"/>
                </a:lnTo>
                <a:close/>
                <a:moveTo>
                  <a:pt x="208" y="24"/>
                </a:moveTo>
                <a:lnTo>
                  <a:pt x="207" y="35"/>
                </a:lnTo>
                <a:lnTo>
                  <a:pt x="197" y="34"/>
                </a:lnTo>
                <a:lnTo>
                  <a:pt x="199" y="23"/>
                </a:lnTo>
                <a:lnTo>
                  <a:pt x="208" y="24"/>
                </a:lnTo>
                <a:lnTo>
                  <a:pt x="208" y="24"/>
                </a:lnTo>
                <a:close/>
                <a:moveTo>
                  <a:pt x="169" y="21"/>
                </a:moveTo>
                <a:lnTo>
                  <a:pt x="167" y="30"/>
                </a:lnTo>
                <a:lnTo>
                  <a:pt x="158" y="28"/>
                </a:lnTo>
                <a:lnTo>
                  <a:pt x="158" y="19"/>
                </a:lnTo>
                <a:lnTo>
                  <a:pt x="169" y="21"/>
                </a:lnTo>
                <a:lnTo>
                  <a:pt x="169" y="21"/>
                </a:lnTo>
                <a:close/>
                <a:moveTo>
                  <a:pt x="130" y="15"/>
                </a:moveTo>
                <a:lnTo>
                  <a:pt x="128" y="26"/>
                </a:lnTo>
                <a:lnTo>
                  <a:pt x="118" y="24"/>
                </a:lnTo>
                <a:lnTo>
                  <a:pt x="119" y="14"/>
                </a:lnTo>
                <a:lnTo>
                  <a:pt x="130" y="15"/>
                </a:lnTo>
                <a:lnTo>
                  <a:pt x="130" y="15"/>
                </a:lnTo>
                <a:close/>
                <a:moveTo>
                  <a:pt x="90" y="10"/>
                </a:moveTo>
                <a:lnTo>
                  <a:pt x="89" y="21"/>
                </a:lnTo>
                <a:lnTo>
                  <a:pt x="79" y="19"/>
                </a:lnTo>
                <a:lnTo>
                  <a:pt x="80" y="9"/>
                </a:lnTo>
                <a:lnTo>
                  <a:pt x="90" y="10"/>
                </a:lnTo>
                <a:lnTo>
                  <a:pt x="90" y="10"/>
                </a:lnTo>
                <a:close/>
                <a:moveTo>
                  <a:pt x="50" y="6"/>
                </a:moveTo>
                <a:lnTo>
                  <a:pt x="49" y="15"/>
                </a:lnTo>
                <a:lnTo>
                  <a:pt x="39" y="14"/>
                </a:lnTo>
                <a:lnTo>
                  <a:pt x="41" y="5"/>
                </a:lnTo>
                <a:lnTo>
                  <a:pt x="50" y="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59" name="Freeform 296"/>
          <p:cNvSpPr>
            <a:spLocks noEditPoints="1"/>
          </p:cNvSpPr>
          <p:nvPr/>
        </p:nvSpPr>
        <p:spPr bwMode="auto">
          <a:xfrm>
            <a:off x="5955165" y="2041777"/>
            <a:ext cx="658284" cy="823384"/>
          </a:xfrm>
          <a:custGeom>
            <a:avLst/>
            <a:gdLst>
              <a:gd name="T0" fmla="*/ 298 w 311"/>
              <a:gd name="T1" fmla="*/ 8 h 389"/>
              <a:gd name="T2" fmla="*/ 311 w 311"/>
              <a:gd name="T3" fmla="*/ 7 h 389"/>
              <a:gd name="T4" fmla="*/ 306 w 311"/>
              <a:gd name="T5" fmla="*/ 15 h 389"/>
              <a:gd name="T6" fmla="*/ 0 w 311"/>
              <a:gd name="T7" fmla="*/ 382 h 389"/>
              <a:gd name="T8" fmla="*/ 14 w 311"/>
              <a:gd name="T9" fmla="*/ 381 h 389"/>
              <a:gd name="T10" fmla="*/ 8 w 311"/>
              <a:gd name="T11" fmla="*/ 389 h 389"/>
              <a:gd name="T12" fmla="*/ 25 w 311"/>
              <a:gd name="T13" fmla="*/ 351 h 389"/>
              <a:gd name="T14" fmla="*/ 39 w 311"/>
              <a:gd name="T15" fmla="*/ 349 h 389"/>
              <a:gd name="T16" fmla="*/ 33 w 311"/>
              <a:gd name="T17" fmla="*/ 357 h 389"/>
              <a:gd name="T18" fmla="*/ 50 w 311"/>
              <a:gd name="T19" fmla="*/ 319 h 389"/>
              <a:gd name="T20" fmla="*/ 64 w 311"/>
              <a:gd name="T21" fmla="*/ 318 h 389"/>
              <a:gd name="T22" fmla="*/ 58 w 311"/>
              <a:gd name="T23" fmla="*/ 326 h 389"/>
              <a:gd name="T24" fmla="*/ 74 w 311"/>
              <a:gd name="T25" fmla="*/ 289 h 389"/>
              <a:gd name="T26" fmla="*/ 89 w 311"/>
              <a:gd name="T27" fmla="*/ 287 h 389"/>
              <a:gd name="T28" fmla="*/ 82 w 311"/>
              <a:gd name="T29" fmla="*/ 294 h 389"/>
              <a:gd name="T30" fmla="*/ 99 w 311"/>
              <a:gd name="T31" fmla="*/ 258 h 389"/>
              <a:gd name="T32" fmla="*/ 112 w 311"/>
              <a:gd name="T33" fmla="*/ 257 h 389"/>
              <a:gd name="T34" fmla="*/ 107 w 311"/>
              <a:gd name="T35" fmla="*/ 264 h 389"/>
              <a:gd name="T36" fmla="*/ 124 w 311"/>
              <a:gd name="T37" fmla="*/ 226 h 389"/>
              <a:gd name="T38" fmla="*/ 137 w 311"/>
              <a:gd name="T39" fmla="*/ 225 h 389"/>
              <a:gd name="T40" fmla="*/ 132 w 311"/>
              <a:gd name="T41" fmla="*/ 233 h 389"/>
              <a:gd name="T42" fmla="*/ 149 w 311"/>
              <a:gd name="T43" fmla="*/ 195 h 389"/>
              <a:gd name="T44" fmla="*/ 162 w 311"/>
              <a:gd name="T45" fmla="*/ 194 h 389"/>
              <a:gd name="T46" fmla="*/ 157 w 311"/>
              <a:gd name="T47" fmla="*/ 202 h 389"/>
              <a:gd name="T48" fmla="*/ 174 w 311"/>
              <a:gd name="T49" fmla="*/ 164 h 389"/>
              <a:gd name="T50" fmla="*/ 187 w 311"/>
              <a:gd name="T51" fmla="*/ 162 h 389"/>
              <a:gd name="T52" fmla="*/ 182 w 311"/>
              <a:gd name="T53" fmla="*/ 170 h 389"/>
              <a:gd name="T54" fmla="*/ 199 w 311"/>
              <a:gd name="T55" fmla="*/ 132 h 389"/>
              <a:gd name="T56" fmla="*/ 212 w 311"/>
              <a:gd name="T57" fmla="*/ 131 h 389"/>
              <a:gd name="T58" fmla="*/ 206 w 311"/>
              <a:gd name="T59" fmla="*/ 139 h 389"/>
              <a:gd name="T60" fmla="*/ 223 w 311"/>
              <a:gd name="T61" fmla="*/ 102 h 389"/>
              <a:gd name="T62" fmla="*/ 237 w 311"/>
              <a:gd name="T63" fmla="*/ 100 h 389"/>
              <a:gd name="T64" fmla="*/ 231 w 311"/>
              <a:gd name="T65" fmla="*/ 108 h 389"/>
              <a:gd name="T66" fmla="*/ 248 w 311"/>
              <a:gd name="T67" fmla="*/ 71 h 389"/>
              <a:gd name="T68" fmla="*/ 261 w 311"/>
              <a:gd name="T69" fmla="*/ 68 h 389"/>
              <a:gd name="T70" fmla="*/ 256 w 311"/>
              <a:gd name="T71" fmla="*/ 76 h 389"/>
              <a:gd name="T72" fmla="*/ 273 w 311"/>
              <a:gd name="T73" fmla="*/ 40 h 389"/>
              <a:gd name="T74" fmla="*/ 286 w 311"/>
              <a:gd name="T75" fmla="*/ 38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11" h="389">
                <a:moveTo>
                  <a:pt x="306" y="15"/>
                </a:moveTo>
                <a:lnTo>
                  <a:pt x="298" y="8"/>
                </a:lnTo>
                <a:lnTo>
                  <a:pt x="303" y="0"/>
                </a:lnTo>
                <a:lnTo>
                  <a:pt x="311" y="7"/>
                </a:lnTo>
                <a:lnTo>
                  <a:pt x="306" y="15"/>
                </a:lnTo>
                <a:lnTo>
                  <a:pt x="306" y="15"/>
                </a:lnTo>
                <a:close/>
                <a:moveTo>
                  <a:pt x="8" y="389"/>
                </a:moveTo>
                <a:lnTo>
                  <a:pt x="0" y="382"/>
                </a:lnTo>
                <a:lnTo>
                  <a:pt x="7" y="374"/>
                </a:lnTo>
                <a:lnTo>
                  <a:pt x="14" y="381"/>
                </a:lnTo>
                <a:lnTo>
                  <a:pt x="8" y="389"/>
                </a:lnTo>
                <a:lnTo>
                  <a:pt x="8" y="389"/>
                </a:lnTo>
                <a:close/>
                <a:moveTo>
                  <a:pt x="33" y="357"/>
                </a:moveTo>
                <a:lnTo>
                  <a:pt x="25" y="351"/>
                </a:lnTo>
                <a:lnTo>
                  <a:pt x="31" y="343"/>
                </a:lnTo>
                <a:lnTo>
                  <a:pt x="39" y="349"/>
                </a:lnTo>
                <a:lnTo>
                  <a:pt x="33" y="357"/>
                </a:lnTo>
                <a:lnTo>
                  <a:pt x="33" y="357"/>
                </a:lnTo>
                <a:close/>
                <a:moveTo>
                  <a:pt x="58" y="326"/>
                </a:moveTo>
                <a:lnTo>
                  <a:pt x="50" y="319"/>
                </a:lnTo>
                <a:lnTo>
                  <a:pt x="56" y="313"/>
                </a:lnTo>
                <a:lnTo>
                  <a:pt x="64" y="318"/>
                </a:lnTo>
                <a:lnTo>
                  <a:pt x="58" y="326"/>
                </a:lnTo>
                <a:lnTo>
                  <a:pt x="58" y="326"/>
                </a:lnTo>
                <a:close/>
                <a:moveTo>
                  <a:pt x="82" y="294"/>
                </a:moveTo>
                <a:lnTo>
                  <a:pt x="74" y="289"/>
                </a:lnTo>
                <a:lnTo>
                  <a:pt x="81" y="281"/>
                </a:lnTo>
                <a:lnTo>
                  <a:pt x="89" y="287"/>
                </a:lnTo>
                <a:lnTo>
                  <a:pt x="82" y="294"/>
                </a:lnTo>
                <a:lnTo>
                  <a:pt x="82" y="294"/>
                </a:lnTo>
                <a:close/>
                <a:moveTo>
                  <a:pt x="107" y="264"/>
                </a:moveTo>
                <a:lnTo>
                  <a:pt x="99" y="258"/>
                </a:lnTo>
                <a:lnTo>
                  <a:pt x="106" y="250"/>
                </a:lnTo>
                <a:lnTo>
                  <a:pt x="112" y="257"/>
                </a:lnTo>
                <a:lnTo>
                  <a:pt x="107" y="264"/>
                </a:lnTo>
                <a:lnTo>
                  <a:pt x="107" y="264"/>
                </a:lnTo>
                <a:close/>
                <a:moveTo>
                  <a:pt x="132" y="233"/>
                </a:moveTo>
                <a:lnTo>
                  <a:pt x="124" y="226"/>
                </a:lnTo>
                <a:lnTo>
                  <a:pt x="131" y="219"/>
                </a:lnTo>
                <a:lnTo>
                  <a:pt x="137" y="225"/>
                </a:lnTo>
                <a:lnTo>
                  <a:pt x="132" y="233"/>
                </a:lnTo>
                <a:lnTo>
                  <a:pt x="132" y="233"/>
                </a:lnTo>
                <a:close/>
                <a:moveTo>
                  <a:pt x="157" y="202"/>
                </a:moveTo>
                <a:lnTo>
                  <a:pt x="149" y="195"/>
                </a:lnTo>
                <a:lnTo>
                  <a:pt x="154" y="187"/>
                </a:lnTo>
                <a:lnTo>
                  <a:pt x="162" y="194"/>
                </a:lnTo>
                <a:lnTo>
                  <a:pt x="157" y="202"/>
                </a:lnTo>
                <a:lnTo>
                  <a:pt x="157" y="202"/>
                </a:lnTo>
                <a:close/>
                <a:moveTo>
                  <a:pt x="182" y="170"/>
                </a:moveTo>
                <a:lnTo>
                  <a:pt x="174" y="164"/>
                </a:lnTo>
                <a:lnTo>
                  <a:pt x="179" y="156"/>
                </a:lnTo>
                <a:lnTo>
                  <a:pt x="187" y="162"/>
                </a:lnTo>
                <a:lnTo>
                  <a:pt x="182" y="170"/>
                </a:lnTo>
                <a:lnTo>
                  <a:pt x="182" y="170"/>
                </a:lnTo>
                <a:close/>
                <a:moveTo>
                  <a:pt x="206" y="139"/>
                </a:moveTo>
                <a:lnTo>
                  <a:pt x="199" y="132"/>
                </a:lnTo>
                <a:lnTo>
                  <a:pt x="204" y="125"/>
                </a:lnTo>
                <a:lnTo>
                  <a:pt x="212" y="131"/>
                </a:lnTo>
                <a:lnTo>
                  <a:pt x="206" y="139"/>
                </a:lnTo>
                <a:lnTo>
                  <a:pt x="206" y="139"/>
                </a:lnTo>
                <a:close/>
                <a:moveTo>
                  <a:pt x="231" y="108"/>
                </a:moveTo>
                <a:lnTo>
                  <a:pt x="223" y="102"/>
                </a:lnTo>
                <a:lnTo>
                  <a:pt x="229" y="94"/>
                </a:lnTo>
                <a:lnTo>
                  <a:pt x="237" y="100"/>
                </a:lnTo>
                <a:lnTo>
                  <a:pt x="231" y="108"/>
                </a:lnTo>
                <a:lnTo>
                  <a:pt x="231" y="108"/>
                </a:lnTo>
                <a:close/>
                <a:moveTo>
                  <a:pt x="256" y="76"/>
                </a:moveTo>
                <a:lnTo>
                  <a:pt x="248" y="71"/>
                </a:lnTo>
                <a:lnTo>
                  <a:pt x="254" y="63"/>
                </a:lnTo>
                <a:lnTo>
                  <a:pt x="261" y="68"/>
                </a:lnTo>
                <a:lnTo>
                  <a:pt x="256" y="76"/>
                </a:lnTo>
                <a:lnTo>
                  <a:pt x="256" y="76"/>
                </a:lnTo>
                <a:close/>
                <a:moveTo>
                  <a:pt x="281" y="46"/>
                </a:moveTo>
                <a:lnTo>
                  <a:pt x="273" y="40"/>
                </a:lnTo>
                <a:lnTo>
                  <a:pt x="278" y="32"/>
                </a:lnTo>
                <a:lnTo>
                  <a:pt x="286" y="38"/>
                </a:lnTo>
                <a:lnTo>
                  <a:pt x="281" y="4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0" name="Freeform 297"/>
          <p:cNvSpPr>
            <a:spLocks noEditPoints="1"/>
          </p:cNvSpPr>
          <p:nvPr/>
        </p:nvSpPr>
        <p:spPr bwMode="auto">
          <a:xfrm>
            <a:off x="6033480" y="1482979"/>
            <a:ext cx="569384" cy="546100"/>
          </a:xfrm>
          <a:custGeom>
            <a:avLst/>
            <a:gdLst>
              <a:gd name="T0" fmla="*/ 256 w 269"/>
              <a:gd name="T1" fmla="*/ 251 h 258"/>
              <a:gd name="T2" fmla="*/ 262 w 269"/>
              <a:gd name="T3" fmla="*/ 243 h 258"/>
              <a:gd name="T4" fmla="*/ 269 w 269"/>
              <a:gd name="T5" fmla="*/ 251 h 258"/>
              <a:gd name="T6" fmla="*/ 262 w 269"/>
              <a:gd name="T7" fmla="*/ 258 h 258"/>
              <a:gd name="T8" fmla="*/ 256 w 269"/>
              <a:gd name="T9" fmla="*/ 251 h 258"/>
              <a:gd name="T10" fmla="*/ 256 w 269"/>
              <a:gd name="T11" fmla="*/ 251 h 258"/>
              <a:gd name="T12" fmla="*/ 0 w 269"/>
              <a:gd name="T13" fmla="*/ 8 h 258"/>
              <a:gd name="T14" fmla="*/ 2 w 269"/>
              <a:gd name="T15" fmla="*/ 11 h 258"/>
              <a:gd name="T16" fmla="*/ 10 w 269"/>
              <a:gd name="T17" fmla="*/ 4 h 258"/>
              <a:gd name="T18" fmla="*/ 7 w 269"/>
              <a:gd name="T19" fmla="*/ 0 h 258"/>
              <a:gd name="T20" fmla="*/ 0 w 269"/>
              <a:gd name="T21" fmla="*/ 8 h 258"/>
              <a:gd name="T22" fmla="*/ 0 w 269"/>
              <a:gd name="T23" fmla="*/ 8 h 258"/>
              <a:gd name="T24" fmla="*/ 24 w 269"/>
              <a:gd name="T25" fmla="*/ 32 h 258"/>
              <a:gd name="T26" fmla="*/ 31 w 269"/>
              <a:gd name="T27" fmla="*/ 24 h 258"/>
              <a:gd name="T28" fmla="*/ 39 w 269"/>
              <a:gd name="T29" fmla="*/ 32 h 258"/>
              <a:gd name="T30" fmla="*/ 32 w 269"/>
              <a:gd name="T31" fmla="*/ 38 h 258"/>
              <a:gd name="T32" fmla="*/ 24 w 269"/>
              <a:gd name="T33" fmla="*/ 32 h 258"/>
              <a:gd name="T34" fmla="*/ 24 w 269"/>
              <a:gd name="T35" fmla="*/ 32 h 258"/>
              <a:gd name="T36" fmla="*/ 53 w 269"/>
              <a:gd name="T37" fmla="*/ 59 h 258"/>
              <a:gd name="T38" fmla="*/ 60 w 269"/>
              <a:gd name="T39" fmla="*/ 51 h 258"/>
              <a:gd name="T40" fmla="*/ 68 w 269"/>
              <a:gd name="T41" fmla="*/ 59 h 258"/>
              <a:gd name="T42" fmla="*/ 61 w 269"/>
              <a:gd name="T43" fmla="*/ 66 h 258"/>
              <a:gd name="T44" fmla="*/ 53 w 269"/>
              <a:gd name="T45" fmla="*/ 59 h 258"/>
              <a:gd name="T46" fmla="*/ 53 w 269"/>
              <a:gd name="T47" fmla="*/ 59 h 258"/>
              <a:gd name="T48" fmla="*/ 82 w 269"/>
              <a:gd name="T49" fmla="*/ 87 h 258"/>
              <a:gd name="T50" fmla="*/ 88 w 269"/>
              <a:gd name="T51" fmla="*/ 79 h 258"/>
              <a:gd name="T52" fmla="*/ 96 w 269"/>
              <a:gd name="T53" fmla="*/ 87 h 258"/>
              <a:gd name="T54" fmla="*/ 90 w 269"/>
              <a:gd name="T55" fmla="*/ 93 h 258"/>
              <a:gd name="T56" fmla="*/ 82 w 269"/>
              <a:gd name="T57" fmla="*/ 87 h 258"/>
              <a:gd name="T58" fmla="*/ 82 w 269"/>
              <a:gd name="T59" fmla="*/ 87 h 258"/>
              <a:gd name="T60" fmla="*/ 111 w 269"/>
              <a:gd name="T61" fmla="*/ 114 h 258"/>
              <a:gd name="T62" fmla="*/ 117 w 269"/>
              <a:gd name="T63" fmla="*/ 106 h 258"/>
              <a:gd name="T64" fmla="*/ 125 w 269"/>
              <a:gd name="T65" fmla="*/ 114 h 258"/>
              <a:gd name="T66" fmla="*/ 119 w 269"/>
              <a:gd name="T67" fmla="*/ 121 h 258"/>
              <a:gd name="T68" fmla="*/ 111 w 269"/>
              <a:gd name="T69" fmla="*/ 114 h 258"/>
              <a:gd name="T70" fmla="*/ 111 w 269"/>
              <a:gd name="T71" fmla="*/ 114 h 258"/>
              <a:gd name="T72" fmla="*/ 139 w 269"/>
              <a:gd name="T73" fmla="*/ 141 h 258"/>
              <a:gd name="T74" fmla="*/ 147 w 269"/>
              <a:gd name="T75" fmla="*/ 134 h 258"/>
              <a:gd name="T76" fmla="*/ 154 w 269"/>
              <a:gd name="T77" fmla="*/ 141 h 258"/>
              <a:gd name="T78" fmla="*/ 147 w 269"/>
              <a:gd name="T79" fmla="*/ 148 h 258"/>
              <a:gd name="T80" fmla="*/ 139 w 269"/>
              <a:gd name="T81" fmla="*/ 141 h 258"/>
              <a:gd name="T82" fmla="*/ 139 w 269"/>
              <a:gd name="T83" fmla="*/ 141 h 258"/>
              <a:gd name="T84" fmla="*/ 168 w 269"/>
              <a:gd name="T85" fmla="*/ 169 h 258"/>
              <a:gd name="T86" fmla="*/ 176 w 269"/>
              <a:gd name="T87" fmla="*/ 161 h 258"/>
              <a:gd name="T88" fmla="*/ 183 w 269"/>
              <a:gd name="T89" fmla="*/ 169 h 258"/>
              <a:gd name="T90" fmla="*/ 176 w 269"/>
              <a:gd name="T91" fmla="*/ 175 h 258"/>
              <a:gd name="T92" fmla="*/ 168 w 269"/>
              <a:gd name="T93" fmla="*/ 169 h 258"/>
              <a:gd name="T94" fmla="*/ 168 w 269"/>
              <a:gd name="T95" fmla="*/ 169 h 258"/>
              <a:gd name="T96" fmla="*/ 197 w 269"/>
              <a:gd name="T97" fmla="*/ 196 h 258"/>
              <a:gd name="T98" fmla="*/ 205 w 269"/>
              <a:gd name="T99" fmla="*/ 189 h 258"/>
              <a:gd name="T100" fmla="*/ 211 w 269"/>
              <a:gd name="T101" fmla="*/ 196 h 258"/>
              <a:gd name="T102" fmla="*/ 205 w 269"/>
              <a:gd name="T103" fmla="*/ 203 h 258"/>
              <a:gd name="T104" fmla="*/ 197 w 269"/>
              <a:gd name="T105" fmla="*/ 196 h 258"/>
              <a:gd name="T106" fmla="*/ 197 w 269"/>
              <a:gd name="T107" fmla="*/ 196 h 258"/>
              <a:gd name="T108" fmla="*/ 226 w 269"/>
              <a:gd name="T109" fmla="*/ 224 h 258"/>
              <a:gd name="T110" fmla="*/ 234 w 269"/>
              <a:gd name="T111" fmla="*/ 216 h 258"/>
              <a:gd name="T112" fmla="*/ 240 w 269"/>
              <a:gd name="T113" fmla="*/ 224 h 258"/>
              <a:gd name="T114" fmla="*/ 234 w 269"/>
              <a:gd name="T115" fmla="*/ 230 h 258"/>
              <a:gd name="T116" fmla="*/ 226 w 269"/>
              <a:gd name="T117" fmla="*/ 224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9" h="258">
                <a:moveTo>
                  <a:pt x="256" y="251"/>
                </a:moveTo>
                <a:lnTo>
                  <a:pt x="262" y="243"/>
                </a:lnTo>
                <a:lnTo>
                  <a:pt x="269" y="251"/>
                </a:lnTo>
                <a:lnTo>
                  <a:pt x="262" y="258"/>
                </a:lnTo>
                <a:lnTo>
                  <a:pt x="256" y="251"/>
                </a:lnTo>
                <a:lnTo>
                  <a:pt x="256" y="251"/>
                </a:lnTo>
                <a:close/>
                <a:moveTo>
                  <a:pt x="0" y="8"/>
                </a:moveTo>
                <a:lnTo>
                  <a:pt x="2" y="11"/>
                </a:lnTo>
                <a:lnTo>
                  <a:pt x="10" y="4"/>
                </a:lnTo>
                <a:lnTo>
                  <a:pt x="7" y="0"/>
                </a:lnTo>
                <a:lnTo>
                  <a:pt x="0" y="8"/>
                </a:lnTo>
                <a:lnTo>
                  <a:pt x="0" y="8"/>
                </a:lnTo>
                <a:close/>
                <a:moveTo>
                  <a:pt x="24" y="32"/>
                </a:moveTo>
                <a:lnTo>
                  <a:pt x="31" y="24"/>
                </a:lnTo>
                <a:lnTo>
                  <a:pt x="39" y="32"/>
                </a:lnTo>
                <a:lnTo>
                  <a:pt x="32" y="38"/>
                </a:lnTo>
                <a:lnTo>
                  <a:pt x="24" y="32"/>
                </a:lnTo>
                <a:lnTo>
                  <a:pt x="24" y="32"/>
                </a:lnTo>
                <a:close/>
                <a:moveTo>
                  <a:pt x="53" y="59"/>
                </a:moveTo>
                <a:lnTo>
                  <a:pt x="60" y="51"/>
                </a:lnTo>
                <a:lnTo>
                  <a:pt x="68" y="59"/>
                </a:lnTo>
                <a:lnTo>
                  <a:pt x="61" y="66"/>
                </a:lnTo>
                <a:lnTo>
                  <a:pt x="53" y="59"/>
                </a:lnTo>
                <a:lnTo>
                  <a:pt x="53" y="59"/>
                </a:lnTo>
                <a:close/>
                <a:moveTo>
                  <a:pt x="82" y="87"/>
                </a:moveTo>
                <a:lnTo>
                  <a:pt x="88" y="79"/>
                </a:lnTo>
                <a:lnTo>
                  <a:pt x="96" y="87"/>
                </a:lnTo>
                <a:lnTo>
                  <a:pt x="90" y="93"/>
                </a:lnTo>
                <a:lnTo>
                  <a:pt x="82" y="87"/>
                </a:lnTo>
                <a:lnTo>
                  <a:pt x="82" y="87"/>
                </a:lnTo>
                <a:close/>
                <a:moveTo>
                  <a:pt x="111" y="114"/>
                </a:moveTo>
                <a:lnTo>
                  <a:pt x="117" y="106"/>
                </a:lnTo>
                <a:lnTo>
                  <a:pt x="125" y="114"/>
                </a:lnTo>
                <a:lnTo>
                  <a:pt x="119" y="121"/>
                </a:lnTo>
                <a:lnTo>
                  <a:pt x="111" y="114"/>
                </a:lnTo>
                <a:lnTo>
                  <a:pt x="111" y="114"/>
                </a:lnTo>
                <a:close/>
                <a:moveTo>
                  <a:pt x="139" y="141"/>
                </a:moveTo>
                <a:lnTo>
                  <a:pt x="147" y="134"/>
                </a:lnTo>
                <a:lnTo>
                  <a:pt x="154" y="141"/>
                </a:lnTo>
                <a:lnTo>
                  <a:pt x="147" y="148"/>
                </a:lnTo>
                <a:lnTo>
                  <a:pt x="139" y="141"/>
                </a:lnTo>
                <a:lnTo>
                  <a:pt x="139" y="141"/>
                </a:lnTo>
                <a:close/>
                <a:moveTo>
                  <a:pt x="168" y="169"/>
                </a:moveTo>
                <a:lnTo>
                  <a:pt x="176" y="161"/>
                </a:lnTo>
                <a:lnTo>
                  <a:pt x="183" y="169"/>
                </a:lnTo>
                <a:lnTo>
                  <a:pt x="176" y="175"/>
                </a:lnTo>
                <a:lnTo>
                  <a:pt x="168" y="169"/>
                </a:lnTo>
                <a:lnTo>
                  <a:pt x="168" y="169"/>
                </a:lnTo>
                <a:close/>
                <a:moveTo>
                  <a:pt x="197" y="196"/>
                </a:moveTo>
                <a:lnTo>
                  <a:pt x="205" y="189"/>
                </a:lnTo>
                <a:lnTo>
                  <a:pt x="211" y="196"/>
                </a:lnTo>
                <a:lnTo>
                  <a:pt x="205" y="203"/>
                </a:lnTo>
                <a:lnTo>
                  <a:pt x="197" y="196"/>
                </a:lnTo>
                <a:lnTo>
                  <a:pt x="197" y="196"/>
                </a:lnTo>
                <a:close/>
                <a:moveTo>
                  <a:pt x="226" y="224"/>
                </a:moveTo>
                <a:lnTo>
                  <a:pt x="234" y="216"/>
                </a:lnTo>
                <a:lnTo>
                  <a:pt x="240" y="224"/>
                </a:lnTo>
                <a:lnTo>
                  <a:pt x="234" y="230"/>
                </a:lnTo>
                <a:lnTo>
                  <a:pt x="226" y="22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1" name="Freeform 298"/>
          <p:cNvSpPr>
            <a:spLocks noEditPoints="1"/>
          </p:cNvSpPr>
          <p:nvPr/>
        </p:nvSpPr>
        <p:spPr bwMode="auto">
          <a:xfrm>
            <a:off x="5315932" y="1482979"/>
            <a:ext cx="728133" cy="285751"/>
          </a:xfrm>
          <a:custGeom>
            <a:avLst/>
            <a:gdLst>
              <a:gd name="T0" fmla="*/ 9 w 344"/>
              <a:gd name="T1" fmla="*/ 122 h 135"/>
              <a:gd name="T2" fmla="*/ 13 w 344"/>
              <a:gd name="T3" fmla="*/ 131 h 135"/>
              <a:gd name="T4" fmla="*/ 4 w 344"/>
              <a:gd name="T5" fmla="*/ 135 h 135"/>
              <a:gd name="T6" fmla="*/ 0 w 344"/>
              <a:gd name="T7" fmla="*/ 124 h 135"/>
              <a:gd name="T8" fmla="*/ 9 w 344"/>
              <a:gd name="T9" fmla="*/ 122 h 135"/>
              <a:gd name="T10" fmla="*/ 9 w 344"/>
              <a:gd name="T11" fmla="*/ 122 h 135"/>
              <a:gd name="T12" fmla="*/ 341 w 344"/>
              <a:gd name="T13" fmla="*/ 0 h 135"/>
              <a:gd name="T14" fmla="*/ 337 w 344"/>
              <a:gd name="T15" fmla="*/ 2 h 135"/>
              <a:gd name="T16" fmla="*/ 340 w 344"/>
              <a:gd name="T17" fmla="*/ 11 h 135"/>
              <a:gd name="T18" fmla="*/ 344 w 344"/>
              <a:gd name="T19" fmla="*/ 9 h 135"/>
              <a:gd name="T20" fmla="*/ 341 w 344"/>
              <a:gd name="T21" fmla="*/ 0 h 135"/>
              <a:gd name="T22" fmla="*/ 341 w 344"/>
              <a:gd name="T23" fmla="*/ 0 h 135"/>
              <a:gd name="T24" fmla="*/ 309 w 344"/>
              <a:gd name="T25" fmla="*/ 12 h 135"/>
              <a:gd name="T26" fmla="*/ 312 w 344"/>
              <a:gd name="T27" fmla="*/ 21 h 135"/>
              <a:gd name="T28" fmla="*/ 303 w 344"/>
              <a:gd name="T29" fmla="*/ 24 h 135"/>
              <a:gd name="T30" fmla="*/ 299 w 344"/>
              <a:gd name="T31" fmla="*/ 15 h 135"/>
              <a:gd name="T32" fmla="*/ 309 w 344"/>
              <a:gd name="T33" fmla="*/ 12 h 135"/>
              <a:gd name="T34" fmla="*/ 309 w 344"/>
              <a:gd name="T35" fmla="*/ 12 h 135"/>
              <a:gd name="T36" fmla="*/ 272 w 344"/>
              <a:gd name="T37" fmla="*/ 25 h 135"/>
              <a:gd name="T38" fmla="*/ 275 w 344"/>
              <a:gd name="T39" fmla="*/ 34 h 135"/>
              <a:gd name="T40" fmla="*/ 265 w 344"/>
              <a:gd name="T41" fmla="*/ 38 h 135"/>
              <a:gd name="T42" fmla="*/ 263 w 344"/>
              <a:gd name="T43" fmla="*/ 29 h 135"/>
              <a:gd name="T44" fmla="*/ 272 w 344"/>
              <a:gd name="T45" fmla="*/ 25 h 135"/>
              <a:gd name="T46" fmla="*/ 272 w 344"/>
              <a:gd name="T47" fmla="*/ 25 h 135"/>
              <a:gd name="T48" fmla="*/ 234 w 344"/>
              <a:gd name="T49" fmla="*/ 40 h 135"/>
              <a:gd name="T50" fmla="*/ 238 w 344"/>
              <a:gd name="T51" fmla="*/ 49 h 135"/>
              <a:gd name="T52" fmla="*/ 229 w 344"/>
              <a:gd name="T53" fmla="*/ 51 h 135"/>
              <a:gd name="T54" fmla="*/ 225 w 344"/>
              <a:gd name="T55" fmla="*/ 42 h 135"/>
              <a:gd name="T56" fmla="*/ 234 w 344"/>
              <a:gd name="T57" fmla="*/ 40 h 135"/>
              <a:gd name="T58" fmla="*/ 234 w 344"/>
              <a:gd name="T59" fmla="*/ 40 h 135"/>
              <a:gd name="T60" fmla="*/ 196 w 344"/>
              <a:gd name="T61" fmla="*/ 53 h 135"/>
              <a:gd name="T62" fmla="*/ 200 w 344"/>
              <a:gd name="T63" fmla="*/ 62 h 135"/>
              <a:gd name="T64" fmla="*/ 191 w 344"/>
              <a:gd name="T65" fmla="*/ 66 h 135"/>
              <a:gd name="T66" fmla="*/ 187 w 344"/>
              <a:gd name="T67" fmla="*/ 57 h 135"/>
              <a:gd name="T68" fmla="*/ 196 w 344"/>
              <a:gd name="T69" fmla="*/ 53 h 135"/>
              <a:gd name="T70" fmla="*/ 196 w 344"/>
              <a:gd name="T71" fmla="*/ 53 h 135"/>
              <a:gd name="T72" fmla="*/ 160 w 344"/>
              <a:gd name="T73" fmla="*/ 67 h 135"/>
              <a:gd name="T74" fmla="*/ 162 w 344"/>
              <a:gd name="T75" fmla="*/ 76 h 135"/>
              <a:gd name="T76" fmla="*/ 153 w 344"/>
              <a:gd name="T77" fmla="*/ 79 h 135"/>
              <a:gd name="T78" fmla="*/ 150 w 344"/>
              <a:gd name="T79" fmla="*/ 70 h 135"/>
              <a:gd name="T80" fmla="*/ 160 w 344"/>
              <a:gd name="T81" fmla="*/ 67 h 135"/>
              <a:gd name="T82" fmla="*/ 160 w 344"/>
              <a:gd name="T83" fmla="*/ 67 h 135"/>
              <a:gd name="T84" fmla="*/ 122 w 344"/>
              <a:gd name="T85" fmla="*/ 80 h 135"/>
              <a:gd name="T86" fmla="*/ 126 w 344"/>
              <a:gd name="T87" fmla="*/ 89 h 135"/>
              <a:gd name="T88" fmla="*/ 116 w 344"/>
              <a:gd name="T89" fmla="*/ 93 h 135"/>
              <a:gd name="T90" fmla="*/ 113 w 344"/>
              <a:gd name="T91" fmla="*/ 84 h 135"/>
              <a:gd name="T92" fmla="*/ 122 w 344"/>
              <a:gd name="T93" fmla="*/ 80 h 135"/>
              <a:gd name="T94" fmla="*/ 122 w 344"/>
              <a:gd name="T95" fmla="*/ 80 h 135"/>
              <a:gd name="T96" fmla="*/ 85 w 344"/>
              <a:gd name="T97" fmla="*/ 94 h 135"/>
              <a:gd name="T98" fmla="*/ 88 w 344"/>
              <a:gd name="T99" fmla="*/ 104 h 135"/>
              <a:gd name="T100" fmla="*/ 79 w 344"/>
              <a:gd name="T101" fmla="*/ 108 h 135"/>
              <a:gd name="T102" fmla="*/ 76 w 344"/>
              <a:gd name="T103" fmla="*/ 97 h 135"/>
              <a:gd name="T104" fmla="*/ 85 w 344"/>
              <a:gd name="T105" fmla="*/ 94 h 135"/>
              <a:gd name="T106" fmla="*/ 85 w 344"/>
              <a:gd name="T107" fmla="*/ 94 h 135"/>
              <a:gd name="T108" fmla="*/ 47 w 344"/>
              <a:gd name="T109" fmla="*/ 108 h 135"/>
              <a:gd name="T110" fmla="*/ 51 w 344"/>
              <a:gd name="T111" fmla="*/ 117 h 135"/>
              <a:gd name="T112" fmla="*/ 42 w 344"/>
              <a:gd name="T113" fmla="*/ 121 h 135"/>
              <a:gd name="T114" fmla="*/ 38 w 344"/>
              <a:gd name="T115" fmla="*/ 111 h 135"/>
              <a:gd name="T116" fmla="*/ 47 w 344"/>
              <a:gd name="T117" fmla="*/ 108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4" h="135">
                <a:moveTo>
                  <a:pt x="9" y="122"/>
                </a:moveTo>
                <a:lnTo>
                  <a:pt x="13" y="131"/>
                </a:lnTo>
                <a:lnTo>
                  <a:pt x="4" y="135"/>
                </a:lnTo>
                <a:lnTo>
                  <a:pt x="0" y="124"/>
                </a:lnTo>
                <a:lnTo>
                  <a:pt x="9" y="122"/>
                </a:lnTo>
                <a:lnTo>
                  <a:pt x="9" y="122"/>
                </a:lnTo>
                <a:close/>
                <a:moveTo>
                  <a:pt x="341" y="0"/>
                </a:moveTo>
                <a:lnTo>
                  <a:pt x="337" y="2"/>
                </a:lnTo>
                <a:lnTo>
                  <a:pt x="340" y="11"/>
                </a:lnTo>
                <a:lnTo>
                  <a:pt x="344" y="9"/>
                </a:lnTo>
                <a:lnTo>
                  <a:pt x="341" y="0"/>
                </a:lnTo>
                <a:lnTo>
                  <a:pt x="341" y="0"/>
                </a:lnTo>
                <a:close/>
                <a:moveTo>
                  <a:pt x="309" y="12"/>
                </a:moveTo>
                <a:lnTo>
                  <a:pt x="312" y="21"/>
                </a:lnTo>
                <a:lnTo>
                  <a:pt x="303" y="24"/>
                </a:lnTo>
                <a:lnTo>
                  <a:pt x="299" y="15"/>
                </a:lnTo>
                <a:lnTo>
                  <a:pt x="309" y="12"/>
                </a:lnTo>
                <a:lnTo>
                  <a:pt x="309" y="12"/>
                </a:lnTo>
                <a:close/>
                <a:moveTo>
                  <a:pt x="272" y="25"/>
                </a:moveTo>
                <a:lnTo>
                  <a:pt x="275" y="34"/>
                </a:lnTo>
                <a:lnTo>
                  <a:pt x="265" y="38"/>
                </a:lnTo>
                <a:lnTo>
                  <a:pt x="263" y="29"/>
                </a:lnTo>
                <a:lnTo>
                  <a:pt x="272" y="25"/>
                </a:lnTo>
                <a:lnTo>
                  <a:pt x="272" y="25"/>
                </a:lnTo>
                <a:close/>
                <a:moveTo>
                  <a:pt x="234" y="40"/>
                </a:moveTo>
                <a:lnTo>
                  <a:pt x="238" y="49"/>
                </a:lnTo>
                <a:lnTo>
                  <a:pt x="229" y="51"/>
                </a:lnTo>
                <a:lnTo>
                  <a:pt x="225" y="42"/>
                </a:lnTo>
                <a:lnTo>
                  <a:pt x="234" y="40"/>
                </a:lnTo>
                <a:lnTo>
                  <a:pt x="234" y="40"/>
                </a:lnTo>
                <a:close/>
                <a:moveTo>
                  <a:pt x="196" y="53"/>
                </a:moveTo>
                <a:lnTo>
                  <a:pt x="200" y="62"/>
                </a:lnTo>
                <a:lnTo>
                  <a:pt x="191" y="66"/>
                </a:lnTo>
                <a:lnTo>
                  <a:pt x="187" y="57"/>
                </a:lnTo>
                <a:lnTo>
                  <a:pt x="196" y="53"/>
                </a:lnTo>
                <a:lnTo>
                  <a:pt x="196" y="53"/>
                </a:lnTo>
                <a:close/>
                <a:moveTo>
                  <a:pt x="160" y="67"/>
                </a:moveTo>
                <a:lnTo>
                  <a:pt x="162" y="76"/>
                </a:lnTo>
                <a:lnTo>
                  <a:pt x="153" y="79"/>
                </a:lnTo>
                <a:lnTo>
                  <a:pt x="150" y="70"/>
                </a:lnTo>
                <a:lnTo>
                  <a:pt x="160" y="67"/>
                </a:lnTo>
                <a:lnTo>
                  <a:pt x="160" y="67"/>
                </a:lnTo>
                <a:close/>
                <a:moveTo>
                  <a:pt x="122" y="80"/>
                </a:moveTo>
                <a:lnTo>
                  <a:pt x="126" y="89"/>
                </a:lnTo>
                <a:lnTo>
                  <a:pt x="116" y="93"/>
                </a:lnTo>
                <a:lnTo>
                  <a:pt x="113" y="84"/>
                </a:lnTo>
                <a:lnTo>
                  <a:pt x="122" y="80"/>
                </a:lnTo>
                <a:lnTo>
                  <a:pt x="122" y="80"/>
                </a:lnTo>
                <a:close/>
                <a:moveTo>
                  <a:pt x="85" y="94"/>
                </a:moveTo>
                <a:lnTo>
                  <a:pt x="88" y="104"/>
                </a:lnTo>
                <a:lnTo>
                  <a:pt x="79" y="108"/>
                </a:lnTo>
                <a:lnTo>
                  <a:pt x="76" y="97"/>
                </a:lnTo>
                <a:lnTo>
                  <a:pt x="85" y="94"/>
                </a:lnTo>
                <a:lnTo>
                  <a:pt x="85" y="94"/>
                </a:lnTo>
                <a:close/>
                <a:moveTo>
                  <a:pt x="47" y="108"/>
                </a:moveTo>
                <a:lnTo>
                  <a:pt x="51" y="117"/>
                </a:lnTo>
                <a:lnTo>
                  <a:pt x="42" y="121"/>
                </a:lnTo>
                <a:lnTo>
                  <a:pt x="38" y="111"/>
                </a:lnTo>
                <a:lnTo>
                  <a:pt x="47" y="10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2" name="Freeform 299"/>
          <p:cNvSpPr>
            <a:spLocks noEditPoints="1"/>
          </p:cNvSpPr>
          <p:nvPr/>
        </p:nvSpPr>
        <p:spPr bwMode="auto">
          <a:xfrm>
            <a:off x="6096981" y="1292479"/>
            <a:ext cx="1020233" cy="198967"/>
          </a:xfrm>
          <a:custGeom>
            <a:avLst/>
            <a:gdLst>
              <a:gd name="T0" fmla="*/ 470 w 482"/>
              <a:gd name="T1" fmla="*/ 1 h 94"/>
              <a:gd name="T2" fmla="*/ 482 w 482"/>
              <a:gd name="T3" fmla="*/ 11 h 94"/>
              <a:gd name="T4" fmla="*/ 471 w 482"/>
              <a:gd name="T5" fmla="*/ 12 h 94"/>
              <a:gd name="T6" fmla="*/ 0 w 482"/>
              <a:gd name="T7" fmla="*/ 85 h 94"/>
              <a:gd name="T8" fmla="*/ 11 w 482"/>
              <a:gd name="T9" fmla="*/ 93 h 94"/>
              <a:gd name="T10" fmla="*/ 1 w 482"/>
              <a:gd name="T11" fmla="*/ 94 h 94"/>
              <a:gd name="T12" fmla="*/ 39 w 482"/>
              <a:gd name="T13" fmla="*/ 79 h 94"/>
              <a:gd name="T14" fmla="*/ 51 w 482"/>
              <a:gd name="T15" fmla="*/ 86 h 94"/>
              <a:gd name="T16" fmla="*/ 40 w 482"/>
              <a:gd name="T17" fmla="*/ 88 h 94"/>
              <a:gd name="T18" fmla="*/ 78 w 482"/>
              <a:gd name="T19" fmla="*/ 71 h 94"/>
              <a:gd name="T20" fmla="*/ 90 w 482"/>
              <a:gd name="T21" fmla="*/ 79 h 94"/>
              <a:gd name="T22" fmla="*/ 79 w 482"/>
              <a:gd name="T23" fmla="*/ 81 h 94"/>
              <a:gd name="T24" fmla="*/ 117 w 482"/>
              <a:gd name="T25" fmla="*/ 64 h 94"/>
              <a:gd name="T26" fmla="*/ 129 w 482"/>
              <a:gd name="T27" fmla="*/ 72 h 94"/>
              <a:gd name="T28" fmla="*/ 119 w 482"/>
              <a:gd name="T29" fmla="*/ 73 h 94"/>
              <a:gd name="T30" fmla="*/ 156 w 482"/>
              <a:gd name="T31" fmla="*/ 58 h 94"/>
              <a:gd name="T32" fmla="*/ 168 w 482"/>
              <a:gd name="T33" fmla="*/ 65 h 94"/>
              <a:gd name="T34" fmla="*/ 158 w 482"/>
              <a:gd name="T35" fmla="*/ 67 h 94"/>
              <a:gd name="T36" fmla="*/ 196 w 482"/>
              <a:gd name="T37" fmla="*/ 50 h 94"/>
              <a:gd name="T38" fmla="*/ 207 w 482"/>
              <a:gd name="T39" fmla="*/ 59 h 94"/>
              <a:gd name="T40" fmla="*/ 197 w 482"/>
              <a:gd name="T41" fmla="*/ 60 h 94"/>
              <a:gd name="T42" fmla="*/ 235 w 482"/>
              <a:gd name="T43" fmla="*/ 43 h 94"/>
              <a:gd name="T44" fmla="*/ 247 w 482"/>
              <a:gd name="T45" fmla="*/ 51 h 94"/>
              <a:gd name="T46" fmla="*/ 236 w 482"/>
              <a:gd name="T47" fmla="*/ 54 h 94"/>
              <a:gd name="T48" fmla="*/ 274 w 482"/>
              <a:gd name="T49" fmla="*/ 37 h 94"/>
              <a:gd name="T50" fmla="*/ 286 w 482"/>
              <a:gd name="T51" fmla="*/ 45 h 94"/>
              <a:gd name="T52" fmla="*/ 275 w 482"/>
              <a:gd name="T53" fmla="*/ 46 h 94"/>
              <a:gd name="T54" fmla="*/ 313 w 482"/>
              <a:gd name="T55" fmla="*/ 30 h 94"/>
              <a:gd name="T56" fmla="*/ 325 w 482"/>
              <a:gd name="T57" fmla="*/ 38 h 94"/>
              <a:gd name="T58" fmla="*/ 315 w 482"/>
              <a:gd name="T59" fmla="*/ 39 h 94"/>
              <a:gd name="T60" fmla="*/ 352 w 482"/>
              <a:gd name="T61" fmla="*/ 22 h 94"/>
              <a:gd name="T62" fmla="*/ 364 w 482"/>
              <a:gd name="T63" fmla="*/ 30 h 94"/>
              <a:gd name="T64" fmla="*/ 354 w 482"/>
              <a:gd name="T65" fmla="*/ 33 h 94"/>
              <a:gd name="T66" fmla="*/ 392 w 482"/>
              <a:gd name="T67" fmla="*/ 16 h 94"/>
              <a:gd name="T68" fmla="*/ 403 w 482"/>
              <a:gd name="T69" fmla="*/ 24 h 94"/>
              <a:gd name="T70" fmla="*/ 393 w 482"/>
              <a:gd name="T71" fmla="*/ 26 h 94"/>
              <a:gd name="T72" fmla="*/ 431 w 482"/>
              <a:gd name="T73" fmla="*/ 9 h 94"/>
              <a:gd name="T74" fmla="*/ 443 w 482"/>
              <a:gd name="T75" fmla="*/ 1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2" h="94">
                <a:moveTo>
                  <a:pt x="471" y="12"/>
                </a:moveTo>
                <a:lnTo>
                  <a:pt x="470" y="1"/>
                </a:lnTo>
                <a:lnTo>
                  <a:pt x="481" y="0"/>
                </a:lnTo>
                <a:lnTo>
                  <a:pt x="482" y="11"/>
                </a:lnTo>
                <a:lnTo>
                  <a:pt x="471" y="12"/>
                </a:lnTo>
                <a:lnTo>
                  <a:pt x="471" y="12"/>
                </a:lnTo>
                <a:close/>
                <a:moveTo>
                  <a:pt x="1" y="94"/>
                </a:moveTo>
                <a:lnTo>
                  <a:pt x="0" y="85"/>
                </a:lnTo>
                <a:lnTo>
                  <a:pt x="9" y="82"/>
                </a:lnTo>
                <a:lnTo>
                  <a:pt x="11" y="93"/>
                </a:lnTo>
                <a:lnTo>
                  <a:pt x="1" y="94"/>
                </a:lnTo>
                <a:lnTo>
                  <a:pt x="1" y="94"/>
                </a:lnTo>
                <a:close/>
                <a:moveTo>
                  <a:pt x="40" y="88"/>
                </a:moveTo>
                <a:lnTo>
                  <a:pt x="39" y="79"/>
                </a:lnTo>
                <a:lnTo>
                  <a:pt x="48" y="76"/>
                </a:lnTo>
                <a:lnTo>
                  <a:pt x="51" y="86"/>
                </a:lnTo>
                <a:lnTo>
                  <a:pt x="40" y="88"/>
                </a:lnTo>
                <a:lnTo>
                  <a:pt x="40" y="88"/>
                </a:lnTo>
                <a:close/>
                <a:moveTo>
                  <a:pt x="79" y="81"/>
                </a:moveTo>
                <a:lnTo>
                  <a:pt x="78" y="71"/>
                </a:lnTo>
                <a:lnTo>
                  <a:pt x="87" y="69"/>
                </a:lnTo>
                <a:lnTo>
                  <a:pt x="90" y="79"/>
                </a:lnTo>
                <a:lnTo>
                  <a:pt x="79" y="81"/>
                </a:lnTo>
                <a:lnTo>
                  <a:pt x="79" y="81"/>
                </a:lnTo>
                <a:close/>
                <a:moveTo>
                  <a:pt x="119" y="73"/>
                </a:moveTo>
                <a:lnTo>
                  <a:pt x="117" y="64"/>
                </a:lnTo>
                <a:lnTo>
                  <a:pt x="126" y="63"/>
                </a:lnTo>
                <a:lnTo>
                  <a:pt x="129" y="72"/>
                </a:lnTo>
                <a:lnTo>
                  <a:pt x="119" y="73"/>
                </a:lnTo>
                <a:lnTo>
                  <a:pt x="119" y="73"/>
                </a:lnTo>
                <a:close/>
                <a:moveTo>
                  <a:pt x="158" y="67"/>
                </a:moveTo>
                <a:lnTo>
                  <a:pt x="156" y="58"/>
                </a:lnTo>
                <a:lnTo>
                  <a:pt x="166" y="55"/>
                </a:lnTo>
                <a:lnTo>
                  <a:pt x="168" y="65"/>
                </a:lnTo>
                <a:lnTo>
                  <a:pt x="158" y="67"/>
                </a:lnTo>
                <a:lnTo>
                  <a:pt x="158" y="67"/>
                </a:lnTo>
                <a:close/>
                <a:moveTo>
                  <a:pt x="197" y="60"/>
                </a:moveTo>
                <a:lnTo>
                  <a:pt x="196" y="50"/>
                </a:lnTo>
                <a:lnTo>
                  <a:pt x="205" y="48"/>
                </a:lnTo>
                <a:lnTo>
                  <a:pt x="207" y="59"/>
                </a:lnTo>
                <a:lnTo>
                  <a:pt x="197" y="60"/>
                </a:lnTo>
                <a:lnTo>
                  <a:pt x="197" y="60"/>
                </a:lnTo>
                <a:close/>
                <a:moveTo>
                  <a:pt x="236" y="54"/>
                </a:moveTo>
                <a:lnTo>
                  <a:pt x="235" y="43"/>
                </a:lnTo>
                <a:lnTo>
                  <a:pt x="244" y="42"/>
                </a:lnTo>
                <a:lnTo>
                  <a:pt x="247" y="51"/>
                </a:lnTo>
                <a:lnTo>
                  <a:pt x="236" y="54"/>
                </a:lnTo>
                <a:lnTo>
                  <a:pt x="236" y="54"/>
                </a:lnTo>
                <a:close/>
                <a:moveTo>
                  <a:pt x="275" y="46"/>
                </a:moveTo>
                <a:lnTo>
                  <a:pt x="274" y="37"/>
                </a:lnTo>
                <a:lnTo>
                  <a:pt x="283" y="35"/>
                </a:lnTo>
                <a:lnTo>
                  <a:pt x="286" y="45"/>
                </a:lnTo>
                <a:lnTo>
                  <a:pt x="275" y="46"/>
                </a:lnTo>
                <a:lnTo>
                  <a:pt x="275" y="46"/>
                </a:lnTo>
                <a:close/>
                <a:moveTo>
                  <a:pt x="315" y="39"/>
                </a:moveTo>
                <a:lnTo>
                  <a:pt x="313" y="30"/>
                </a:lnTo>
                <a:lnTo>
                  <a:pt x="322" y="28"/>
                </a:lnTo>
                <a:lnTo>
                  <a:pt x="325" y="38"/>
                </a:lnTo>
                <a:lnTo>
                  <a:pt x="315" y="39"/>
                </a:lnTo>
                <a:lnTo>
                  <a:pt x="315" y="39"/>
                </a:lnTo>
                <a:close/>
                <a:moveTo>
                  <a:pt x="354" y="33"/>
                </a:moveTo>
                <a:lnTo>
                  <a:pt x="352" y="22"/>
                </a:lnTo>
                <a:lnTo>
                  <a:pt x="362" y="21"/>
                </a:lnTo>
                <a:lnTo>
                  <a:pt x="364" y="30"/>
                </a:lnTo>
                <a:lnTo>
                  <a:pt x="354" y="33"/>
                </a:lnTo>
                <a:lnTo>
                  <a:pt x="354" y="33"/>
                </a:lnTo>
                <a:close/>
                <a:moveTo>
                  <a:pt x="393" y="26"/>
                </a:moveTo>
                <a:lnTo>
                  <a:pt x="392" y="16"/>
                </a:lnTo>
                <a:lnTo>
                  <a:pt x="401" y="15"/>
                </a:lnTo>
                <a:lnTo>
                  <a:pt x="403" y="24"/>
                </a:lnTo>
                <a:lnTo>
                  <a:pt x="393" y="26"/>
                </a:lnTo>
                <a:lnTo>
                  <a:pt x="393" y="26"/>
                </a:lnTo>
                <a:close/>
                <a:moveTo>
                  <a:pt x="432" y="18"/>
                </a:moveTo>
                <a:lnTo>
                  <a:pt x="431" y="9"/>
                </a:lnTo>
                <a:lnTo>
                  <a:pt x="441" y="7"/>
                </a:lnTo>
                <a:lnTo>
                  <a:pt x="443" y="17"/>
                </a:lnTo>
                <a:lnTo>
                  <a:pt x="432" y="1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3" name="Freeform 300"/>
          <p:cNvSpPr>
            <a:spLocks noEditPoints="1"/>
          </p:cNvSpPr>
          <p:nvPr/>
        </p:nvSpPr>
        <p:spPr bwMode="auto">
          <a:xfrm>
            <a:off x="4755015" y="1292479"/>
            <a:ext cx="1274233" cy="207433"/>
          </a:xfrm>
          <a:custGeom>
            <a:avLst/>
            <a:gdLst>
              <a:gd name="T0" fmla="*/ 9 w 602"/>
              <a:gd name="T1" fmla="*/ 12 h 98"/>
              <a:gd name="T2" fmla="*/ 1 w 602"/>
              <a:gd name="T3" fmla="*/ 0 h 98"/>
              <a:gd name="T4" fmla="*/ 12 w 602"/>
              <a:gd name="T5" fmla="*/ 1 h 98"/>
              <a:gd name="T6" fmla="*/ 601 w 602"/>
              <a:gd name="T7" fmla="*/ 98 h 98"/>
              <a:gd name="T8" fmla="*/ 592 w 602"/>
              <a:gd name="T9" fmla="*/ 88 h 98"/>
              <a:gd name="T10" fmla="*/ 602 w 602"/>
              <a:gd name="T11" fmla="*/ 89 h 98"/>
              <a:gd name="T12" fmla="*/ 562 w 602"/>
              <a:gd name="T13" fmla="*/ 93 h 98"/>
              <a:gd name="T14" fmla="*/ 553 w 602"/>
              <a:gd name="T15" fmla="*/ 81 h 98"/>
              <a:gd name="T16" fmla="*/ 563 w 602"/>
              <a:gd name="T17" fmla="*/ 82 h 98"/>
              <a:gd name="T18" fmla="*/ 521 w 602"/>
              <a:gd name="T19" fmla="*/ 86 h 98"/>
              <a:gd name="T20" fmla="*/ 513 w 602"/>
              <a:gd name="T21" fmla="*/ 76 h 98"/>
              <a:gd name="T22" fmla="*/ 524 w 602"/>
              <a:gd name="T23" fmla="*/ 77 h 98"/>
              <a:gd name="T24" fmla="*/ 482 w 602"/>
              <a:gd name="T25" fmla="*/ 81 h 98"/>
              <a:gd name="T26" fmla="*/ 474 w 602"/>
              <a:gd name="T27" fmla="*/ 69 h 98"/>
              <a:gd name="T28" fmla="*/ 483 w 602"/>
              <a:gd name="T29" fmla="*/ 71 h 98"/>
              <a:gd name="T30" fmla="*/ 443 w 602"/>
              <a:gd name="T31" fmla="*/ 76 h 98"/>
              <a:gd name="T32" fmla="*/ 435 w 602"/>
              <a:gd name="T33" fmla="*/ 64 h 98"/>
              <a:gd name="T34" fmla="*/ 444 w 602"/>
              <a:gd name="T35" fmla="*/ 65 h 98"/>
              <a:gd name="T36" fmla="*/ 404 w 602"/>
              <a:gd name="T37" fmla="*/ 69 h 98"/>
              <a:gd name="T38" fmla="*/ 396 w 602"/>
              <a:gd name="T39" fmla="*/ 58 h 98"/>
              <a:gd name="T40" fmla="*/ 405 w 602"/>
              <a:gd name="T41" fmla="*/ 60 h 98"/>
              <a:gd name="T42" fmla="*/ 364 w 602"/>
              <a:gd name="T43" fmla="*/ 64 h 98"/>
              <a:gd name="T44" fmla="*/ 355 w 602"/>
              <a:gd name="T45" fmla="*/ 52 h 98"/>
              <a:gd name="T46" fmla="*/ 366 w 602"/>
              <a:gd name="T47" fmla="*/ 54 h 98"/>
              <a:gd name="T48" fmla="*/ 325 w 602"/>
              <a:gd name="T49" fmla="*/ 58 h 98"/>
              <a:gd name="T50" fmla="*/ 316 w 602"/>
              <a:gd name="T51" fmla="*/ 47 h 98"/>
              <a:gd name="T52" fmla="*/ 327 w 602"/>
              <a:gd name="T53" fmla="*/ 48 h 98"/>
              <a:gd name="T54" fmla="*/ 286 w 602"/>
              <a:gd name="T55" fmla="*/ 52 h 98"/>
              <a:gd name="T56" fmla="*/ 277 w 602"/>
              <a:gd name="T57" fmla="*/ 41 h 98"/>
              <a:gd name="T58" fmla="*/ 287 w 602"/>
              <a:gd name="T59" fmla="*/ 42 h 98"/>
              <a:gd name="T60" fmla="*/ 246 w 602"/>
              <a:gd name="T61" fmla="*/ 46 h 98"/>
              <a:gd name="T62" fmla="*/ 238 w 602"/>
              <a:gd name="T63" fmla="*/ 35 h 98"/>
              <a:gd name="T64" fmla="*/ 248 w 602"/>
              <a:gd name="T65" fmla="*/ 37 h 98"/>
              <a:gd name="T66" fmla="*/ 206 w 602"/>
              <a:gd name="T67" fmla="*/ 41 h 98"/>
              <a:gd name="T68" fmla="*/ 199 w 602"/>
              <a:gd name="T69" fmla="*/ 29 h 98"/>
              <a:gd name="T70" fmla="*/ 208 w 602"/>
              <a:gd name="T71" fmla="*/ 30 h 98"/>
              <a:gd name="T72" fmla="*/ 167 w 602"/>
              <a:gd name="T73" fmla="*/ 35 h 98"/>
              <a:gd name="T74" fmla="*/ 159 w 602"/>
              <a:gd name="T75" fmla="*/ 24 h 98"/>
              <a:gd name="T76" fmla="*/ 168 w 602"/>
              <a:gd name="T77" fmla="*/ 25 h 98"/>
              <a:gd name="T78" fmla="*/ 128 w 602"/>
              <a:gd name="T79" fmla="*/ 29 h 98"/>
              <a:gd name="T80" fmla="*/ 120 w 602"/>
              <a:gd name="T81" fmla="*/ 17 h 98"/>
              <a:gd name="T82" fmla="*/ 129 w 602"/>
              <a:gd name="T83" fmla="*/ 20 h 98"/>
              <a:gd name="T84" fmla="*/ 89 w 602"/>
              <a:gd name="T85" fmla="*/ 24 h 98"/>
              <a:gd name="T86" fmla="*/ 80 w 602"/>
              <a:gd name="T87" fmla="*/ 12 h 98"/>
              <a:gd name="T88" fmla="*/ 90 w 602"/>
              <a:gd name="T89" fmla="*/ 13 h 98"/>
              <a:gd name="T90" fmla="*/ 50 w 602"/>
              <a:gd name="T91" fmla="*/ 17 h 98"/>
              <a:gd name="T92" fmla="*/ 40 w 602"/>
              <a:gd name="T93" fmla="*/ 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02" h="98">
                <a:moveTo>
                  <a:pt x="12" y="1"/>
                </a:moveTo>
                <a:lnTo>
                  <a:pt x="9" y="12"/>
                </a:lnTo>
                <a:lnTo>
                  <a:pt x="0" y="11"/>
                </a:lnTo>
                <a:lnTo>
                  <a:pt x="1" y="0"/>
                </a:lnTo>
                <a:lnTo>
                  <a:pt x="12" y="1"/>
                </a:lnTo>
                <a:lnTo>
                  <a:pt x="12" y="1"/>
                </a:lnTo>
                <a:close/>
                <a:moveTo>
                  <a:pt x="602" y="89"/>
                </a:moveTo>
                <a:lnTo>
                  <a:pt x="601" y="98"/>
                </a:lnTo>
                <a:lnTo>
                  <a:pt x="591" y="97"/>
                </a:lnTo>
                <a:lnTo>
                  <a:pt x="592" y="88"/>
                </a:lnTo>
                <a:lnTo>
                  <a:pt x="602" y="89"/>
                </a:lnTo>
                <a:lnTo>
                  <a:pt x="602" y="89"/>
                </a:lnTo>
                <a:close/>
                <a:moveTo>
                  <a:pt x="563" y="82"/>
                </a:moveTo>
                <a:lnTo>
                  <a:pt x="562" y="93"/>
                </a:lnTo>
                <a:lnTo>
                  <a:pt x="551" y="92"/>
                </a:lnTo>
                <a:lnTo>
                  <a:pt x="553" y="81"/>
                </a:lnTo>
                <a:lnTo>
                  <a:pt x="563" y="82"/>
                </a:lnTo>
                <a:lnTo>
                  <a:pt x="563" y="82"/>
                </a:lnTo>
                <a:close/>
                <a:moveTo>
                  <a:pt x="524" y="77"/>
                </a:moveTo>
                <a:lnTo>
                  <a:pt x="521" y="86"/>
                </a:lnTo>
                <a:lnTo>
                  <a:pt x="512" y="85"/>
                </a:lnTo>
                <a:lnTo>
                  <a:pt x="513" y="76"/>
                </a:lnTo>
                <a:lnTo>
                  <a:pt x="524" y="77"/>
                </a:lnTo>
                <a:lnTo>
                  <a:pt x="524" y="77"/>
                </a:lnTo>
                <a:close/>
                <a:moveTo>
                  <a:pt x="483" y="71"/>
                </a:moveTo>
                <a:lnTo>
                  <a:pt x="482" y="81"/>
                </a:lnTo>
                <a:lnTo>
                  <a:pt x="473" y="80"/>
                </a:lnTo>
                <a:lnTo>
                  <a:pt x="474" y="69"/>
                </a:lnTo>
                <a:lnTo>
                  <a:pt x="483" y="71"/>
                </a:lnTo>
                <a:lnTo>
                  <a:pt x="483" y="71"/>
                </a:lnTo>
                <a:close/>
                <a:moveTo>
                  <a:pt x="444" y="65"/>
                </a:moveTo>
                <a:lnTo>
                  <a:pt x="443" y="76"/>
                </a:lnTo>
                <a:lnTo>
                  <a:pt x="434" y="73"/>
                </a:lnTo>
                <a:lnTo>
                  <a:pt x="435" y="64"/>
                </a:lnTo>
                <a:lnTo>
                  <a:pt x="444" y="65"/>
                </a:lnTo>
                <a:lnTo>
                  <a:pt x="444" y="65"/>
                </a:lnTo>
                <a:close/>
                <a:moveTo>
                  <a:pt x="405" y="60"/>
                </a:moveTo>
                <a:lnTo>
                  <a:pt x="404" y="69"/>
                </a:lnTo>
                <a:lnTo>
                  <a:pt x="393" y="68"/>
                </a:lnTo>
                <a:lnTo>
                  <a:pt x="396" y="58"/>
                </a:lnTo>
                <a:lnTo>
                  <a:pt x="405" y="60"/>
                </a:lnTo>
                <a:lnTo>
                  <a:pt x="405" y="60"/>
                </a:lnTo>
                <a:close/>
                <a:moveTo>
                  <a:pt x="366" y="54"/>
                </a:moveTo>
                <a:lnTo>
                  <a:pt x="364" y="64"/>
                </a:lnTo>
                <a:lnTo>
                  <a:pt x="354" y="63"/>
                </a:lnTo>
                <a:lnTo>
                  <a:pt x="355" y="52"/>
                </a:lnTo>
                <a:lnTo>
                  <a:pt x="366" y="54"/>
                </a:lnTo>
                <a:lnTo>
                  <a:pt x="366" y="54"/>
                </a:lnTo>
                <a:close/>
                <a:moveTo>
                  <a:pt x="327" y="48"/>
                </a:moveTo>
                <a:lnTo>
                  <a:pt x="325" y="58"/>
                </a:lnTo>
                <a:lnTo>
                  <a:pt x="315" y="56"/>
                </a:lnTo>
                <a:lnTo>
                  <a:pt x="316" y="47"/>
                </a:lnTo>
                <a:lnTo>
                  <a:pt x="327" y="48"/>
                </a:lnTo>
                <a:lnTo>
                  <a:pt x="327" y="48"/>
                </a:lnTo>
                <a:close/>
                <a:moveTo>
                  <a:pt x="287" y="42"/>
                </a:moveTo>
                <a:lnTo>
                  <a:pt x="286" y="52"/>
                </a:lnTo>
                <a:lnTo>
                  <a:pt x="276" y="51"/>
                </a:lnTo>
                <a:lnTo>
                  <a:pt x="277" y="41"/>
                </a:lnTo>
                <a:lnTo>
                  <a:pt x="287" y="42"/>
                </a:lnTo>
                <a:lnTo>
                  <a:pt x="287" y="42"/>
                </a:lnTo>
                <a:close/>
                <a:moveTo>
                  <a:pt x="248" y="37"/>
                </a:moveTo>
                <a:lnTo>
                  <a:pt x="246" y="46"/>
                </a:lnTo>
                <a:lnTo>
                  <a:pt x="236" y="45"/>
                </a:lnTo>
                <a:lnTo>
                  <a:pt x="238" y="35"/>
                </a:lnTo>
                <a:lnTo>
                  <a:pt x="248" y="37"/>
                </a:lnTo>
                <a:lnTo>
                  <a:pt x="248" y="37"/>
                </a:lnTo>
                <a:close/>
                <a:moveTo>
                  <a:pt x="208" y="30"/>
                </a:moveTo>
                <a:lnTo>
                  <a:pt x="206" y="41"/>
                </a:lnTo>
                <a:lnTo>
                  <a:pt x="197" y="39"/>
                </a:lnTo>
                <a:lnTo>
                  <a:pt x="199" y="29"/>
                </a:lnTo>
                <a:lnTo>
                  <a:pt x="208" y="30"/>
                </a:lnTo>
                <a:lnTo>
                  <a:pt x="208" y="30"/>
                </a:lnTo>
                <a:close/>
                <a:moveTo>
                  <a:pt x="168" y="25"/>
                </a:moveTo>
                <a:lnTo>
                  <a:pt x="167" y="35"/>
                </a:lnTo>
                <a:lnTo>
                  <a:pt x="158" y="33"/>
                </a:lnTo>
                <a:lnTo>
                  <a:pt x="159" y="24"/>
                </a:lnTo>
                <a:lnTo>
                  <a:pt x="168" y="25"/>
                </a:lnTo>
                <a:lnTo>
                  <a:pt x="168" y="25"/>
                </a:lnTo>
                <a:close/>
                <a:moveTo>
                  <a:pt x="129" y="20"/>
                </a:moveTo>
                <a:lnTo>
                  <a:pt x="128" y="29"/>
                </a:lnTo>
                <a:lnTo>
                  <a:pt x="117" y="28"/>
                </a:lnTo>
                <a:lnTo>
                  <a:pt x="120" y="17"/>
                </a:lnTo>
                <a:lnTo>
                  <a:pt x="129" y="20"/>
                </a:lnTo>
                <a:lnTo>
                  <a:pt x="129" y="20"/>
                </a:lnTo>
                <a:close/>
                <a:moveTo>
                  <a:pt x="90" y="13"/>
                </a:moveTo>
                <a:lnTo>
                  <a:pt x="89" y="24"/>
                </a:lnTo>
                <a:lnTo>
                  <a:pt x="78" y="22"/>
                </a:lnTo>
                <a:lnTo>
                  <a:pt x="80" y="12"/>
                </a:lnTo>
                <a:lnTo>
                  <a:pt x="90" y="13"/>
                </a:lnTo>
                <a:lnTo>
                  <a:pt x="90" y="13"/>
                </a:lnTo>
                <a:close/>
                <a:moveTo>
                  <a:pt x="51" y="8"/>
                </a:moveTo>
                <a:lnTo>
                  <a:pt x="50" y="17"/>
                </a:lnTo>
                <a:lnTo>
                  <a:pt x="39" y="16"/>
                </a:lnTo>
                <a:lnTo>
                  <a:pt x="40" y="7"/>
                </a:lnTo>
                <a:lnTo>
                  <a:pt x="51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4" name="Freeform 301"/>
          <p:cNvSpPr>
            <a:spLocks noEditPoints="1"/>
          </p:cNvSpPr>
          <p:nvPr/>
        </p:nvSpPr>
        <p:spPr bwMode="auto">
          <a:xfrm>
            <a:off x="7106631" y="1298828"/>
            <a:ext cx="543984" cy="899584"/>
          </a:xfrm>
          <a:custGeom>
            <a:avLst/>
            <a:gdLst>
              <a:gd name="T0" fmla="*/ 5 w 257"/>
              <a:gd name="T1" fmla="*/ 13 h 425"/>
              <a:gd name="T2" fmla="*/ 7 w 257"/>
              <a:gd name="T3" fmla="*/ 0 h 425"/>
              <a:gd name="T4" fmla="*/ 13 w 257"/>
              <a:gd name="T5" fmla="*/ 9 h 425"/>
              <a:gd name="T6" fmla="*/ 248 w 257"/>
              <a:gd name="T7" fmla="*/ 425 h 425"/>
              <a:gd name="T8" fmla="*/ 252 w 257"/>
              <a:gd name="T9" fmla="*/ 411 h 425"/>
              <a:gd name="T10" fmla="*/ 257 w 257"/>
              <a:gd name="T11" fmla="*/ 419 h 425"/>
              <a:gd name="T12" fmla="*/ 228 w 257"/>
              <a:gd name="T13" fmla="*/ 391 h 425"/>
              <a:gd name="T14" fmla="*/ 231 w 257"/>
              <a:gd name="T15" fmla="*/ 376 h 425"/>
              <a:gd name="T16" fmla="*/ 236 w 257"/>
              <a:gd name="T17" fmla="*/ 385 h 425"/>
              <a:gd name="T18" fmla="*/ 207 w 257"/>
              <a:gd name="T19" fmla="*/ 357 h 425"/>
              <a:gd name="T20" fmla="*/ 211 w 257"/>
              <a:gd name="T21" fmla="*/ 342 h 425"/>
              <a:gd name="T22" fmla="*/ 217 w 257"/>
              <a:gd name="T23" fmla="*/ 351 h 425"/>
              <a:gd name="T24" fmla="*/ 188 w 257"/>
              <a:gd name="T25" fmla="*/ 321 h 425"/>
              <a:gd name="T26" fmla="*/ 190 w 257"/>
              <a:gd name="T27" fmla="*/ 308 h 425"/>
              <a:gd name="T28" fmla="*/ 196 w 257"/>
              <a:gd name="T29" fmla="*/ 316 h 425"/>
              <a:gd name="T30" fmla="*/ 167 w 257"/>
              <a:gd name="T31" fmla="*/ 287 h 425"/>
              <a:gd name="T32" fmla="*/ 171 w 257"/>
              <a:gd name="T33" fmla="*/ 274 h 425"/>
              <a:gd name="T34" fmla="*/ 176 w 257"/>
              <a:gd name="T35" fmla="*/ 282 h 425"/>
              <a:gd name="T36" fmla="*/ 147 w 257"/>
              <a:gd name="T37" fmla="*/ 253 h 425"/>
              <a:gd name="T38" fmla="*/ 150 w 257"/>
              <a:gd name="T39" fmla="*/ 239 h 425"/>
              <a:gd name="T40" fmla="*/ 155 w 257"/>
              <a:gd name="T41" fmla="*/ 248 h 425"/>
              <a:gd name="T42" fmla="*/ 126 w 257"/>
              <a:gd name="T43" fmla="*/ 219 h 425"/>
              <a:gd name="T44" fmla="*/ 130 w 257"/>
              <a:gd name="T45" fmla="*/ 205 h 425"/>
              <a:gd name="T46" fmla="*/ 136 w 257"/>
              <a:gd name="T47" fmla="*/ 214 h 425"/>
              <a:gd name="T48" fmla="*/ 107 w 257"/>
              <a:gd name="T49" fmla="*/ 184 h 425"/>
              <a:gd name="T50" fmla="*/ 109 w 257"/>
              <a:gd name="T51" fmla="*/ 171 h 425"/>
              <a:gd name="T52" fmla="*/ 115 w 257"/>
              <a:gd name="T53" fmla="*/ 180 h 425"/>
              <a:gd name="T54" fmla="*/ 86 w 257"/>
              <a:gd name="T55" fmla="*/ 150 h 425"/>
              <a:gd name="T56" fmla="*/ 90 w 257"/>
              <a:gd name="T57" fmla="*/ 137 h 425"/>
              <a:gd name="T58" fmla="*/ 95 w 257"/>
              <a:gd name="T59" fmla="*/ 145 h 425"/>
              <a:gd name="T60" fmla="*/ 65 w 257"/>
              <a:gd name="T61" fmla="*/ 116 h 425"/>
              <a:gd name="T62" fmla="*/ 69 w 257"/>
              <a:gd name="T63" fmla="*/ 103 h 425"/>
              <a:gd name="T64" fmla="*/ 74 w 257"/>
              <a:gd name="T65" fmla="*/ 111 h 425"/>
              <a:gd name="T66" fmla="*/ 45 w 257"/>
              <a:gd name="T67" fmla="*/ 82 h 425"/>
              <a:gd name="T68" fmla="*/ 49 w 257"/>
              <a:gd name="T69" fmla="*/ 68 h 425"/>
              <a:gd name="T70" fmla="*/ 53 w 257"/>
              <a:gd name="T71" fmla="*/ 77 h 425"/>
              <a:gd name="T72" fmla="*/ 24 w 257"/>
              <a:gd name="T73" fmla="*/ 48 h 425"/>
              <a:gd name="T74" fmla="*/ 28 w 257"/>
              <a:gd name="T75" fmla="*/ 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7" h="425">
                <a:moveTo>
                  <a:pt x="13" y="9"/>
                </a:moveTo>
                <a:lnTo>
                  <a:pt x="5" y="13"/>
                </a:lnTo>
                <a:lnTo>
                  <a:pt x="0" y="5"/>
                </a:lnTo>
                <a:lnTo>
                  <a:pt x="7" y="0"/>
                </a:lnTo>
                <a:lnTo>
                  <a:pt x="13" y="9"/>
                </a:lnTo>
                <a:lnTo>
                  <a:pt x="13" y="9"/>
                </a:lnTo>
                <a:close/>
                <a:moveTo>
                  <a:pt x="257" y="419"/>
                </a:moveTo>
                <a:lnTo>
                  <a:pt x="248" y="425"/>
                </a:lnTo>
                <a:lnTo>
                  <a:pt x="243" y="415"/>
                </a:lnTo>
                <a:lnTo>
                  <a:pt x="252" y="411"/>
                </a:lnTo>
                <a:lnTo>
                  <a:pt x="257" y="419"/>
                </a:lnTo>
                <a:lnTo>
                  <a:pt x="257" y="419"/>
                </a:lnTo>
                <a:close/>
                <a:moveTo>
                  <a:pt x="236" y="385"/>
                </a:moveTo>
                <a:lnTo>
                  <a:pt x="228" y="391"/>
                </a:lnTo>
                <a:lnTo>
                  <a:pt x="223" y="381"/>
                </a:lnTo>
                <a:lnTo>
                  <a:pt x="231" y="376"/>
                </a:lnTo>
                <a:lnTo>
                  <a:pt x="236" y="385"/>
                </a:lnTo>
                <a:lnTo>
                  <a:pt x="236" y="385"/>
                </a:lnTo>
                <a:close/>
                <a:moveTo>
                  <a:pt x="217" y="351"/>
                </a:moveTo>
                <a:lnTo>
                  <a:pt x="207" y="357"/>
                </a:lnTo>
                <a:lnTo>
                  <a:pt x="202" y="347"/>
                </a:lnTo>
                <a:lnTo>
                  <a:pt x="211" y="342"/>
                </a:lnTo>
                <a:lnTo>
                  <a:pt x="217" y="351"/>
                </a:lnTo>
                <a:lnTo>
                  <a:pt x="217" y="351"/>
                </a:lnTo>
                <a:close/>
                <a:moveTo>
                  <a:pt x="196" y="316"/>
                </a:moveTo>
                <a:lnTo>
                  <a:pt x="188" y="321"/>
                </a:lnTo>
                <a:lnTo>
                  <a:pt x="183" y="313"/>
                </a:lnTo>
                <a:lnTo>
                  <a:pt x="190" y="308"/>
                </a:lnTo>
                <a:lnTo>
                  <a:pt x="196" y="316"/>
                </a:lnTo>
                <a:lnTo>
                  <a:pt x="196" y="316"/>
                </a:lnTo>
                <a:close/>
                <a:moveTo>
                  <a:pt x="176" y="282"/>
                </a:moveTo>
                <a:lnTo>
                  <a:pt x="167" y="287"/>
                </a:lnTo>
                <a:lnTo>
                  <a:pt x="162" y="279"/>
                </a:lnTo>
                <a:lnTo>
                  <a:pt x="171" y="274"/>
                </a:lnTo>
                <a:lnTo>
                  <a:pt x="176" y="282"/>
                </a:lnTo>
                <a:lnTo>
                  <a:pt x="176" y="282"/>
                </a:lnTo>
                <a:close/>
                <a:moveTo>
                  <a:pt x="155" y="248"/>
                </a:moveTo>
                <a:lnTo>
                  <a:pt x="147" y="253"/>
                </a:lnTo>
                <a:lnTo>
                  <a:pt x="142" y="244"/>
                </a:lnTo>
                <a:lnTo>
                  <a:pt x="150" y="239"/>
                </a:lnTo>
                <a:lnTo>
                  <a:pt x="155" y="248"/>
                </a:lnTo>
                <a:lnTo>
                  <a:pt x="155" y="248"/>
                </a:lnTo>
                <a:close/>
                <a:moveTo>
                  <a:pt x="136" y="214"/>
                </a:moveTo>
                <a:lnTo>
                  <a:pt x="126" y="219"/>
                </a:lnTo>
                <a:lnTo>
                  <a:pt x="121" y="210"/>
                </a:lnTo>
                <a:lnTo>
                  <a:pt x="130" y="205"/>
                </a:lnTo>
                <a:lnTo>
                  <a:pt x="136" y="214"/>
                </a:lnTo>
                <a:lnTo>
                  <a:pt x="136" y="214"/>
                </a:lnTo>
                <a:close/>
                <a:moveTo>
                  <a:pt x="115" y="180"/>
                </a:moveTo>
                <a:lnTo>
                  <a:pt x="107" y="184"/>
                </a:lnTo>
                <a:lnTo>
                  <a:pt x="102" y="176"/>
                </a:lnTo>
                <a:lnTo>
                  <a:pt x="109" y="171"/>
                </a:lnTo>
                <a:lnTo>
                  <a:pt x="115" y="180"/>
                </a:lnTo>
                <a:lnTo>
                  <a:pt x="115" y="180"/>
                </a:lnTo>
                <a:close/>
                <a:moveTo>
                  <a:pt x="95" y="145"/>
                </a:moveTo>
                <a:lnTo>
                  <a:pt x="86" y="150"/>
                </a:lnTo>
                <a:lnTo>
                  <a:pt x="81" y="142"/>
                </a:lnTo>
                <a:lnTo>
                  <a:pt x="90" y="137"/>
                </a:lnTo>
                <a:lnTo>
                  <a:pt x="95" y="145"/>
                </a:lnTo>
                <a:lnTo>
                  <a:pt x="95" y="145"/>
                </a:lnTo>
                <a:close/>
                <a:moveTo>
                  <a:pt x="74" y="111"/>
                </a:moveTo>
                <a:lnTo>
                  <a:pt x="65" y="116"/>
                </a:lnTo>
                <a:lnTo>
                  <a:pt x="61" y="107"/>
                </a:lnTo>
                <a:lnTo>
                  <a:pt x="69" y="103"/>
                </a:lnTo>
                <a:lnTo>
                  <a:pt x="74" y="111"/>
                </a:lnTo>
                <a:lnTo>
                  <a:pt x="74" y="111"/>
                </a:lnTo>
                <a:close/>
                <a:moveTo>
                  <a:pt x="53" y="77"/>
                </a:moveTo>
                <a:lnTo>
                  <a:pt x="45" y="82"/>
                </a:lnTo>
                <a:lnTo>
                  <a:pt x="40" y="73"/>
                </a:lnTo>
                <a:lnTo>
                  <a:pt x="49" y="68"/>
                </a:lnTo>
                <a:lnTo>
                  <a:pt x="53" y="77"/>
                </a:lnTo>
                <a:lnTo>
                  <a:pt x="53" y="77"/>
                </a:lnTo>
                <a:close/>
                <a:moveTo>
                  <a:pt x="34" y="43"/>
                </a:moveTo>
                <a:lnTo>
                  <a:pt x="24" y="48"/>
                </a:lnTo>
                <a:lnTo>
                  <a:pt x="19" y="39"/>
                </a:lnTo>
                <a:lnTo>
                  <a:pt x="28" y="34"/>
                </a:lnTo>
                <a:lnTo>
                  <a:pt x="34" y="4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5" name="Freeform 302"/>
          <p:cNvSpPr>
            <a:spLocks noEditPoints="1"/>
          </p:cNvSpPr>
          <p:nvPr/>
        </p:nvSpPr>
        <p:spPr bwMode="auto">
          <a:xfrm>
            <a:off x="8135332" y="1895729"/>
            <a:ext cx="131233" cy="768351"/>
          </a:xfrm>
          <a:custGeom>
            <a:avLst/>
            <a:gdLst>
              <a:gd name="T0" fmla="*/ 52 w 62"/>
              <a:gd name="T1" fmla="*/ 353 h 363"/>
              <a:gd name="T2" fmla="*/ 61 w 62"/>
              <a:gd name="T3" fmla="*/ 352 h 363"/>
              <a:gd name="T4" fmla="*/ 62 w 62"/>
              <a:gd name="T5" fmla="*/ 362 h 363"/>
              <a:gd name="T6" fmla="*/ 53 w 62"/>
              <a:gd name="T7" fmla="*/ 363 h 363"/>
              <a:gd name="T8" fmla="*/ 52 w 62"/>
              <a:gd name="T9" fmla="*/ 353 h 363"/>
              <a:gd name="T10" fmla="*/ 52 w 62"/>
              <a:gd name="T11" fmla="*/ 353 h 363"/>
              <a:gd name="T12" fmla="*/ 0 w 62"/>
              <a:gd name="T13" fmla="*/ 1 h 363"/>
              <a:gd name="T14" fmla="*/ 0 w 62"/>
              <a:gd name="T15" fmla="*/ 8 h 363"/>
              <a:gd name="T16" fmla="*/ 10 w 62"/>
              <a:gd name="T17" fmla="*/ 7 h 363"/>
              <a:gd name="T18" fmla="*/ 9 w 62"/>
              <a:gd name="T19" fmla="*/ 0 h 363"/>
              <a:gd name="T20" fmla="*/ 0 w 62"/>
              <a:gd name="T21" fmla="*/ 1 h 363"/>
              <a:gd name="T22" fmla="*/ 0 w 62"/>
              <a:gd name="T23" fmla="*/ 1 h 363"/>
              <a:gd name="T24" fmla="*/ 5 w 62"/>
              <a:gd name="T25" fmla="*/ 38 h 363"/>
              <a:gd name="T26" fmla="*/ 14 w 62"/>
              <a:gd name="T27" fmla="*/ 37 h 363"/>
              <a:gd name="T28" fmla="*/ 15 w 62"/>
              <a:gd name="T29" fmla="*/ 46 h 363"/>
              <a:gd name="T30" fmla="*/ 6 w 62"/>
              <a:gd name="T31" fmla="*/ 48 h 363"/>
              <a:gd name="T32" fmla="*/ 5 w 62"/>
              <a:gd name="T33" fmla="*/ 38 h 363"/>
              <a:gd name="T34" fmla="*/ 5 w 62"/>
              <a:gd name="T35" fmla="*/ 38 h 363"/>
              <a:gd name="T36" fmla="*/ 10 w 62"/>
              <a:gd name="T37" fmla="*/ 77 h 363"/>
              <a:gd name="T38" fmla="*/ 21 w 62"/>
              <a:gd name="T39" fmla="*/ 76 h 363"/>
              <a:gd name="T40" fmla="*/ 22 w 62"/>
              <a:gd name="T41" fmla="*/ 86 h 363"/>
              <a:gd name="T42" fmla="*/ 12 w 62"/>
              <a:gd name="T43" fmla="*/ 88 h 363"/>
              <a:gd name="T44" fmla="*/ 10 w 62"/>
              <a:gd name="T45" fmla="*/ 77 h 363"/>
              <a:gd name="T46" fmla="*/ 10 w 62"/>
              <a:gd name="T47" fmla="*/ 77 h 363"/>
              <a:gd name="T48" fmla="*/ 17 w 62"/>
              <a:gd name="T49" fmla="*/ 116 h 363"/>
              <a:gd name="T50" fmla="*/ 26 w 62"/>
              <a:gd name="T51" fmla="*/ 115 h 363"/>
              <a:gd name="T52" fmla="*/ 27 w 62"/>
              <a:gd name="T53" fmla="*/ 126 h 363"/>
              <a:gd name="T54" fmla="*/ 18 w 62"/>
              <a:gd name="T55" fmla="*/ 127 h 363"/>
              <a:gd name="T56" fmla="*/ 17 w 62"/>
              <a:gd name="T57" fmla="*/ 116 h 363"/>
              <a:gd name="T58" fmla="*/ 17 w 62"/>
              <a:gd name="T59" fmla="*/ 116 h 363"/>
              <a:gd name="T60" fmla="*/ 22 w 62"/>
              <a:gd name="T61" fmla="*/ 156 h 363"/>
              <a:gd name="T62" fmla="*/ 32 w 62"/>
              <a:gd name="T63" fmla="*/ 154 h 363"/>
              <a:gd name="T64" fmla="*/ 34 w 62"/>
              <a:gd name="T65" fmla="*/ 165 h 363"/>
              <a:gd name="T66" fmla="*/ 23 w 62"/>
              <a:gd name="T67" fmla="*/ 166 h 363"/>
              <a:gd name="T68" fmla="*/ 22 w 62"/>
              <a:gd name="T69" fmla="*/ 156 h 363"/>
              <a:gd name="T70" fmla="*/ 22 w 62"/>
              <a:gd name="T71" fmla="*/ 156 h 363"/>
              <a:gd name="T72" fmla="*/ 28 w 62"/>
              <a:gd name="T73" fmla="*/ 196 h 363"/>
              <a:gd name="T74" fmla="*/ 38 w 62"/>
              <a:gd name="T75" fmla="*/ 194 h 363"/>
              <a:gd name="T76" fmla="*/ 39 w 62"/>
              <a:gd name="T77" fmla="*/ 204 h 363"/>
              <a:gd name="T78" fmla="*/ 30 w 62"/>
              <a:gd name="T79" fmla="*/ 205 h 363"/>
              <a:gd name="T80" fmla="*/ 28 w 62"/>
              <a:gd name="T81" fmla="*/ 196 h 363"/>
              <a:gd name="T82" fmla="*/ 28 w 62"/>
              <a:gd name="T83" fmla="*/ 196 h 363"/>
              <a:gd name="T84" fmla="*/ 34 w 62"/>
              <a:gd name="T85" fmla="*/ 235 h 363"/>
              <a:gd name="T86" fmla="*/ 44 w 62"/>
              <a:gd name="T87" fmla="*/ 234 h 363"/>
              <a:gd name="T88" fmla="*/ 45 w 62"/>
              <a:gd name="T89" fmla="*/ 243 h 363"/>
              <a:gd name="T90" fmla="*/ 35 w 62"/>
              <a:gd name="T91" fmla="*/ 244 h 363"/>
              <a:gd name="T92" fmla="*/ 34 w 62"/>
              <a:gd name="T93" fmla="*/ 235 h 363"/>
              <a:gd name="T94" fmla="*/ 34 w 62"/>
              <a:gd name="T95" fmla="*/ 235 h 363"/>
              <a:gd name="T96" fmla="*/ 40 w 62"/>
              <a:gd name="T97" fmla="*/ 275 h 363"/>
              <a:gd name="T98" fmla="*/ 49 w 62"/>
              <a:gd name="T99" fmla="*/ 273 h 363"/>
              <a:gd name="T100" fmla="*/ 51 w 62"/>
              <a:gd name="T101" fmla="*/ 282 h 363"/>
              <a:gd name="T102" fmla="*/ 42 w 62"/>
              <a:gd name="T103" fmla="*/ 284 h 363"/>
              <a:gd name="T104" fmla="*/ 40 w 62"/>
              <a:gd name="T105" fmla="*/ 275 h 363"/>
              <a:gd name="T106" fmla="*/ 40 w 62"/>
              <a:gd name="T107" fmla="*/ 275 h 363"/>
              <a:gd name="T108" fmla="*/ 45 w 62"/>
              <a:gd name="T109" fmla="*/ 314 h 363"/>
              <a:gd name="T110" fmla="*/ 56 w 62"/>
              <a:gd name="T111" fmla="*/ 312 h 363"/>
              <a:gd name="T112" fmla="*/ 57 w 62"/>
              <a:gd name="T113" fmla="*/ 322 h 363"/>
              <a:gd name="T114" fmla="*/ 47 w 62"/>
              <a:gd name="T115" fmla="*/ 324 h 363"/>
              <a:gd name="T116" fmla="*/ 45 w 62"/>
              <a:gd name="T117" fmla="*/ 314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" h="363">
                <a:moveTo>
                  <a:pt x="52" y="353"/>
                </a:moveTo>
                <a:lnTo>
                  <a:pt x="61" y="352"/>
                </a:lnTo>
                <a:lnTo>
                  <a:pt x="62" y="362"/>
                </a:lnTo>
                <a:lnTo>
                  <a:pt x="53" y="363"/>
                </a:lnTo>
                <a:lnTo>
                  <a:pt x="52" y="353"/>
                </a:lnTo>
                <a:lnTo>
                  <a:pt x="52" y="353"/>
                </a:lnTo>
                <a:close/>
                <a:moveTo>
                  <a:pt x="0" y="1"/>
                </a:moveTo>
                <a:lnTo>
                  <a:pt x="0" y="8"/>
                </a:lnTo>
                <a:lnTo>
                  <a:pt x="10" y="7"/>
                </a:lnTo>
                <a:lnTo>
                  <a:pt x="9" y="0"/>
                </a:lnTo>
                <a:lnTo>
                  <a:pt x="0" y="1"/>
                </a:lnTo>
                <a:lnTo>
                  <a:pt x="0" y="1"/>
                </a:lnTo>
                <a:close/>
                <a:moveTo>
                  <a:pt x="5" y="38"/>
                </a:moveTo>
                <a:lnTo>
                  <a:pt x="14" y="37"/>
                </a:lnTo>
                <a:lnTo>
                  <a:pt x="15" y="46"/>
                </a:lnTo>
                <a:lnTo>
                  <a:pt x="6" y="48"/>
                </a:lnTo>
                <a:lnTo>
                  <a:pt x="5" y="38"/>
                </a:lnTo>
                <a:lnTo>
                  <a:pt x="5" y="38"/>
                </a:lnTo>
                <a:close/>
                <a:moveTo>
                  <a:pt x="10" y="77"/>
                </a:moveTo>
                <a:lnTo>
                  <a:pt x="21" y="76"/>
                </a:lnTo>
                <a:lnTo>
                  <a:pt x="22" y="86"/>
                </a:lnTo>
                <a:lnTo>
                  <a:pt x="12" y="88"/>
                </a:lnTo>
                <a:lnTo>
                  <a:pt x="10" y="77"/>
                </a:lnTo>
                <a:lnTo>
                  <a:pt x="10" y="77"/>
                </a:lnTo>
                <a:close/>
                <a:moveTo>
                  <a:pt x="17" y="116"/>
                </a:moveTo>
                <a:lnTo>
                  <a:pt x="26" y="115"/>
                </a:lnTo>
                <a:lnTo>
                  <a:pt x="27" y="126"/>
                </a:lnTo>
                <a:lnTo>
                  <a:pt x="18" y="127"/>
                </a:lnTo>
                <a:lnTo>
                  <a:pt x="17" y="116"/>
                </a:lnTo>
                <a:lnTo>
                  <a:pt x="17" y="116"/>
                </a:lnTo>
                <a:close/>
                <a:moveTo>
                  <a:pt x="22" y="156"/>
                </a:moveTo>
                <a:lnTo>
                  <a:pt x="32" y="154"/>
                </a:lnTo>
                <a:lnTo>
                  <a:pt x="34" y="165"/>
                </a:lnTo>
                <a:lnTo>
                  <a:pt x="23" y="166"/>
                </a:lnTo>
                <a:lnTo>
                  <a:pt x="22" y="156"/>
                </a:lnTo>
                <a:lnTo>
                  <a:pt x="22" y="156"/>
                </a:lnTo>
                <a:close/>
                <a:moveTo>
                  <a:pt x="28" y="196"/>
                </a:moveTo>
                <a:lnTo>
                  <a:pt x="38" y="194"/>
                </a:lnTo>
                <a:lnTo>
                  <a:pt x="39" y="204"/>
                </a:lnTo>
                <a:lnTo>
                  <a:pt x="30" y="205"/>
                </a:lnTo>
                <a:lnTo>
                  <a:pt x="28" y="196"/>
                </a:lnTo>
                <a:lnTo>
                  <a:pt x="28" y="196"/>
                </a:lnTo>
                <a:close/>
                <a:moveTo>
                  <a:pt x="34" y="235"/>
                </a:moveTo>
                <a:lnTo>
                  <a:pt x="44" y="234"/>
                </a:lnTo>
                <a:lnTo>
                  <a:pt x="45" y="243"/>
                </a:lnTo>
                <a:lnTo>
                  <a:pt x="35" y="244"/>
                </a:lnTo>
                <a:lnTo>
                  <a:pt x="34" y="235"/>
                </a:lnTo>
                <a:lnTo>
                  <a:pt x="34" y="235"/>
                </a:lnTo>
                <a:close/>
                <a:moveTo>
                  <a:pt x="40" y="275"/>
                </a:moveTo>
                <a:lnTo>
                  <a:pt x="49" y="273"/>
                </a:lnTo>
                <a:lnTo>
                  <a:pt x="51" y="282"/>
                </a:lnTo>
                <a:lnTo>
                  <a:pt x="42" y="284"/>
                </a:lnTo>
                <a:lnTo>
                  <a:pt x="40" y="275"/>
                </a:lnTo>
                <a:lnTo>
                  <a:pt x="40" y="275"/>
                </a:lnTo>
                <a:close/>
                <a:moveTo>
                  <a:pt x="45" y="314"/>
                </a:moveTo>
                <a:lnTo>
                  <a:pt x="56" y="312"/>
                </a:lnTo>
                <a:lnTo>
                  <a:pt x="57" y="322"/>
                </a:lnTo>
                <a:lnTo>
                  <a:pt x="47" y="324"/>
                </a:lnTo>
                <a:lnTo>
                  <a:pt x="45" y="31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6" name="Freeform 303"/>
          <p:cNvSpPr>
            <a:spLocks noEditPoints="1"/>
          </p:cNvSpPr>
          <p:nvPr/>
        </p:nvSpPr>
        <p:spPr bwMode="auto">
          <a:xfrm>
            <a:off x="7921548" y="2943477"/>
            <a:ext cx="719667" cy="338667"/>
          </a:xfrm>
          <a:custGeom>
            <a:avLst/>
            <a:gdLst>
              <a:gd name="T0" fmla="*/ 331 w 340"/>
              <a:gd name="T1" fmla="*/ 14 h 160"/>
              <a:gd name="T2" fmla="*/ 327 w 340"/>
              <a:gd name="T3" fmla="*/ 4 h 160"/>
              <a:gd name="T4" fmla="*/ 336 w 340"/>
              <a:gd name="T5" fmla="*/ 0 h 160"/>
              <a:gd name="T6" fmla="*/ 340 w 340"/>
              <a:gd name="T7" fmla="*/ 10 h 160"/>
              <a:gd name="T8" fmla="*/ 331 w 340"/>
              <a:gd name="T9" fmla="*/ 14 h 160"/>
              <a:gd name="T10" fmla="*/ 331 w 340"/>
              <a:gd name="T11" fmla="*/ 14 h 160"/>
              <a:gd name="T12" fmla="*/ 4 w 340"/>
              <a:gd name="T13" fmla="*/ 160 h 160"/>
              <a:gd name="T14" fmla="*/ 0 w 340"/>
              <a:gd name="T15" fmla="*/ 152 h 160"/>
              <a:gd name="T16" fmla="*/ 9 w 340"/>
              <a:gd name="T17" fmla="*/ 147 h 160"/>
              <a:gd name="T18" fmla="*/ 13 w 340"/>
              <a:gd name="T19" fmla="*/ 156 h 160"/>
              <a:gd name="T20" fmla="*/ 4 w 340"/>
              <a:gd name="T21" fmla="*/ 160 h 160"/>
              <a:gd name="T22" fmla="*/ 4 w 340"/>
              <a:gd name="T23" fmla="*/ 160 h 160"/>
              <a:gd name="T24" fmla="*/ 41 w 340"/>
              <a:gd name="T25" fmla="*/ 144 h 160"/>
              <a:gd name="T26" fmla="*/ 37 w 340"/>
              <a:gd name="T27" fmla="*/ 135 h 160"/>
              <a:gd name="T28" fmla="*/ 46 w 340"/>
              <a:gd name="T29" fmla="*/ 131 h 160"/>
              <a:gd name="T30" fmla="*/ 50 w 340"/>
              <a:gd name="T31" fmla="*/ 140 h 160"/>
              <a:gd name="T32" fmla="*/ 41 w 340"/>
              <a:gd name="T33" fmla="*/ 144 h 160"/>
              <a:gd name="T34" fmla="*/ 41 w 340"/>
              <a:gd name="T35" fmla="*/ 144 h 160"/>
              <a:gd name="T36" fmla="*/ 77 w 340"/>
              <a:gd name="T37" fmla="*/ 129 h 160"/>
              <a:gd name="T38" fmla="*/ 73 w 340"/>
              <a:gd name="T39" fmla="*/ 119 h 160"/>
              <a:gd name="T40" fmla="*/ 82 w 340"/>
              <a:gd name="T41" fmla="*/ 114 h 160"/>
              <a:gd name="T42" fmla="*/ 86 w 340"/>
              <a:gd name="T43" fmla="*/ 123 h 160"/>
              <a:gd name="T44" fmla="*/ 77 w 340"/>
              <a:gd name="T45" fmla="*/ 129 h 160"/>
              <a:gd name="T46" fmla="*/ 77 w 340"/>
              <a:gd name="T47" fmla="*/ 129 h 160"/>
              <a:gd name="T48" fmla="*/ 114 w 340"/>
              <a:gd name="T49" fmla="*/ 112 h 160"/>
              <a:gd name="T50" fmla="*/ 109 w 340"/>
              <a:gd name="T51" fmla="*/ 102 h 160"/>
              <a:gd name="T52" fmla="*/ 118 w 340"/>
              <a:gd name="T53" fmla="*/ 98 h 160"/>
              <a:gd name="T54" fmla="*/ 123 w 340"/>
              <a:gd name="T55" fmla="*/ 108 h 160"/>
              <a:gd name="T56" fmla="*/ 114 w 340"/>
              <a:gd name="T57" fmla="*/ 112 h 160"/>
              <a:gd name="T58" fmla="*/ 114 w 340"/>
              <a:gd name="T59" fmla="*/ 112 h 160"/>
              <a:gd name="T60" fmla="*/ 149 w 340"/>
              <a:gd name="T61" fmla="*/ 96 h 160"/>
              <a:gd name="T62" fmla="*/ 145 w 340"/>
              <a:gd name="T63" fmla="*/ 87 h 160"/>
              <a:gd name="T64" fmla="*/ 154 w 340"/>
              <a:gd name="T65" fmla="*/ 81 h 160"/>
              <a:gd name="T66" fmla="*/ 158 w 340"/>
              <a:gd name="T67" fmla="*/ 91 h 160"/>
              <a:gd name="T68" fmla="*/ 149 w 340"/>
              <a:gd name="T69" fmla="*/ 96 h 160"/>
              <a:gd name="T70" fmla="*/ 149 w 340"/>
              <a:gd name="T71" fmla="*/ 96 h 160"/>
              <a:gd name="T72" fmla="*/ 186 w 340"/>
              <a:gd name="T73" fmla="*/ 79 h 160"/>
              <a:gd name="T74" fmla="*/ 182 w 340"/>
              <a:gd name="T75" fmla="*/ 70 h 160"/>
              <a:gd name="T76" fmla="*/ 191 w 340"/>
              <a:gd name="T77" fmla="*/ 66 h 160"/>
              <a:gd name="T78" fmla="*/ 195 w 340"/>
              <a:gd name="T79" fmla="*/ 75 h 160"/>
              <a:gd name="T80" fmla="*/ 186 w 340"/>
              <a:gd name="T81" fmla="*/ 79 h 160"/>
              <a:gd name="T82" fmla="*/ 186 w 340"/>
              <a:gd name="T83" fmla="*/ 79 h 160"/>
              <a:gd name="T84" fmla="*/ 222 w 340"/>
              <a:gd name="T85" fmla="*/ 63 h 160"/>
              <a:gd name="T86" fmla="*/ 218 w 340"/>
              <a:gd name="T87" fmla="*/ 54 h 160"/>
              <a:gd name="T88" fmla="*/ 228 w 340"/>
              <a:gd name="T89" fmla="*/ 49 h 160"/>
              <a:gd name="T90" fmla="*/ 231 w 340"/>
              <a:gd name="T91" fmla="*/ 58 h 160"/>
              <a:gd name="T92" fmla="*/ 222 w 340"/>
              <a:gd name="T93" fmla="*/ 63 h 160"/>
              <a:gd name="T94" fmla="*/ 222 w 340"/>
              <a:gd name="T95" fmla="*/ 63 h 160"/>
              <a:gd name="T96" fmla="*/ 259 w 340"/>
              <a:gd name="T97" fmla="*/ 46 h 160"/>
              <a:gd name="T98" fmla="*/ 255 w 340"/>
              <a:gd name="T99" fmla="*/ 37 h 160"/>
              <a:gd name="T100" fmla="*/ 264 w 340"/>
              <a:gd name="T101" fmla="*/ 33 h 160"/>
              <a:gd name="T102" fmla="*/ 268 w 340"/>
              <a:gd name="T103" fmla="*/ 42 h 160"/>
              <a:gd name="T104" fmla="*/ 259 w 340"/>
              <a:gd name="T105" fmla="*/ 46 h 160"/>
              <a:gd name="T106" fmla="*/ 259 w 340"/>
              <a:gd name="T107" fmla="*/ 46 h 160"/>
              <a:gd name="T108" fmla="*/ 295 w 340"/>
              <a:gd name="T109" fmla="*/ 31 h 160"/>
              <a:gd name="T110" fmla="*/ 290 w 340"/>
              <a:gd name="T111" fmla="*/ 21 h 160"/>
              <a:gd name="T112" fmla="*/ 299 w 340"/>
              <a:gd name="T113" fmla="*/ 16 h 160"/>
              <a:gd name="T114" fmla="*/ 305 w 340"/>
              <a:gd name="T115" fmla="*/ 25 h 160"/>
              <a:gd name="T116" fmla="*/ 295 w 340"/>
              <a:gd name="T117" fmla="*/ 31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0" h="160">
                <a:moveTo>
                  <a:pt x="331" y="14"/>
                </a:moveTo>
                <a:lnTo>
                  <a:pt x="327" y="4"/>
                </a:lnTo>
                <a:lnTo>
                  <a:pt x="336" y="0"/>
                </a:lnTo>
                <a:lnTo>
                  <a:pt x="340" y="10"/>
                </a:lnTo>
                <a:lnTo>
                  <a:pt x="331" y="14"/>
                </a:lnTo>
                <a:lnTo>
                  <a:pt x="331" y="14"/>
                </a:lnTo>
                <a:close/>
                <a:moveTo>
                  <a:pt x="4" y="160"/>
                </a:moveTo>
                <a:lnTo>
                  <a:pt x="0" y="152"/>
                </a:lnTo>
                <a:lnTo>
                  <a:pt x="9" y="147"/>
                </a:lnTo>
                <a:lnTo>
                  <a:pt x="13" y="156"/>
                </a:lnTo>
                <a:lnTo>
                  <a:pt x="4" y="160"/>
                </a:lnTo>
                <a:lnTo>
                  <a:pt x="4" y="160"/>
                </a:lnTo>
                <a:close/>
                <a:moveTo>
                  <a:pt x="41" y="144"/>
                </a:moveTo>
                <a:lnTo>
                  <a:pt x="37" y="135"/>
                </a:lnTo>
                <a:lnTo>
                  <a:pt x="46" y="131"/>
                </a:lnTo>
                <a:lnTo>
                  <a:pt x="50" y="140"/>
                </a:lnTo>
                <a:lnTo>
                  <a:pt x="41" y="144"/>
                </a:lnTo>
                <a:lnTo>
                  <a:pt x="41" y="144"/>
                </a:lnTo>
                <a:close/>
                <a:moveTo>
                  <a:pt x="77" y="129"/>
                </a:moveTo>
                <a:lnTo>
                  <a:pt x="73" y="119"/>
                </a:lnTo>
                <a:lnTo>
                  <a:pt x="82" y="114"/>
                </a:lnTo>
                <a:lnTo>
                  <a:pt x="86" y="123"/>
                </a:lnTo>
                <a:lnTo>
                  <a:pt x="77" y="129"/>
                </a:lnTo>
                <a:lnTo>
                  <a:pt x="77" y="129"/>
                </a:lnTo>
                <a:close/>
                <a:moveTo>
                  <a:pt x="114" y="112"/>
                </a:moveTo>
                <a:lnTo>
                  <a:pt x="109" y="102"/>
                </a:lnTo>
                <a:lnTo>
                  <a:pt x="118" y="98"/>
                </a:lnTo>
                <a:lnTo>
                  <a:pt x="123" y="108"/>
                </a:lnTo>
                <a:lnTo>
                  <a:pt x="114" y="112"/>
                </a:lnTo>
                <a:lnTo>
                  <a:pt x="114" y="112"/>
                </a:lnTo>
                <a:close/>
                <a:moveTo>
                  <a:pt x="149" y="96"/>
                </a:moveTo>
                <a:lnTo>
                  <a:pt x="145" y="87"/>
                </a:lnTo>
                <a:lnTo>
                  <a:pt x="154" y="81"/>
                </a:lnTo>
                <a:lnTo>
                  <a:pt x="158" y="91"/>
                </a:lnTo>
                <a:lnTo>
                  <a:pt x="149" y="96"/>
                </a:lnTo>
                <a:lnTo>
                  <a:pt x="149" y="96"/>
                </a:lnTo>
                <a:close/>
                <a:moveTo>
                  <a:pt x="186" y="79"/>
                </a:moveTo>
                <a:lnTo>
                  <a:pt x="182" y="70"/>
                </a:lnTo>
                <a:lnTo>
                  <a:pt x="191" y="66"/>
                </a:lnTo>
                <a:lnTo>
                  <a:pt x="195" y="75"/>
                </a:lnTo>
                <a:lnTo>
                  <a:pt x="186" y="79"/>
                </a:lnTo>
                <a:lnTo>
                  <a:pt x="186" y="79"/>
                </a:lnTo>
                <a:close/>
                <a:moveTo>
                  <a:pt x="222" y="63"/>
                </a:moveTo>
                <a:lnTo>
                  <a:pt x="218" y="54"/>
                </a:lnTo>
                <a:lnTo>
                  <a:pt x="228" y="49"/>
                </a:lnTo>
                <a:lnTo>
                  <a:pt x="231" y="58"/>
                </a:lnTo>
                <a:lnTo>
                  <a:pt x="222" y="63"/>
                </a:lnTo>
                <a:lnTo>
                  <a:pt x="222" y="63"/>
                </a:lnTo>
                <a:close/>
                <a:moveTo>
                  <a:pt x="259" y="46"/>
                </a:moveTo>
                <a:lnTo>
                  <a:pt x="255" y="37"/>
                </a:lnTo>
                <a:lnTo>
                  <a:pt x="264" y="33"/>
                </a:lnTo>
                <a:lnTo>
                  <a:pt x="268" y="42"/>
                </a:lnTo>
                <a:lnTo>
                  <a:pt x="259" y="46"/>
                </a:lnTo>
                <a:lnTo>
                  <a:pt x="259" y="46"/>
                </a:lnTo>
                <a:close/>
                <a:moveTo>
                  <a:pt x="295" y="31"/>
                </a:moveTo>
                <a:lnTo>
                  <a:pt x="290" y="21"/>
                </a:lnTo>
                <a:lnTo>
                  <a:pt x="299" y="16"/>
                </a:lnTo>
                <a:lnTo>
                  <a:pt x="305" y="25"/>
                </a:lnTo>
                <a:lnTo>
                  <a:pt x="295" y="3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7" name="Freeform 304"/>
          <p:cNvSpPr>
            <a:spLocks noEditPoints="1"/>
          </p:cNvSpPr>
          <p:nvPr/>
        </p:nvSpPr>
        <p:spPr bwMode="auto">
          <a:xfrm>
            <a:off x="6624032" y="2003679"/>
            <a:ext cx="438151" cy="954617"/>
          </a:xfrm>
          <a:custGeom>
            <a:avLst/>
            <a:gdLst>
              <a:gd name="T0" fmla="*/ 4 w 207"/>
              <a:gd name="T1" fmla="*/ 13 h 451"/>
              <a:gd name="T2" fmla="*/ 9 w 207"/>
              <a:gd name="T3" fmla="*/ 0 h 451"/>
              <a:gd name="T4" fmla="*/ 13 w 207"/>
              <a:gd name="T5" fmla="*/ 9 h 451"/>
              <a:gd name="T6" fmla="*/ 198 w 207"/>
              <a:gd name="T7" fmla="*/ 451 h 451"/>
              <a:gd name="T8" fmla="*/ 203 w 207"/>
              <a:gd name="T9" fmla="*/ 437 h 451"/>
              <a:gd name="T10" fmla="*/ 207 w 207"/>
              <a:gd name="T11" fmla="*/ 446 h 451"/>
              <a:gd name="T12" fmla="*/ 181 w 207"/>
              <a:gd name="T13" fmla="*/ 414 h 451"/>
              <a:gd name="T14" fmla="*/ 186 w 207"/>
              <a:gd name="T15" fmla="*/ 401 h 451"/>
              <a:gd name="T16" fmla="*/ 190 w 207"/>
              <a:gd name="T17" fmla="*/ 410 h 451"/>
              <a:gd name="T18" fmla="*/ 165 w 207"/>
              <a:gd name="T19" fmla="*/ 378 h 451"/>
              <a:gd name="T20" fmla="*/ 170 w 207"/>
              <a:gd name="T21" fmla="*/ 365 h 451"/>
              <a:gd name="T22" fmla="*/ 174 w 207"/>
              <a:gd name="T23" fmla="*/ 374 h 451"/>
              <a:gd name="T24" fmla="*/ 149 w 207"/>
              <a:gd name="T25" fmla="*/ 341 h 451"/>
              <a:gd name="T26" fmla="*/ 154 w 207"/>
              <a:gd name="T27" fmla="*/ 328 h 451"/>
              <a:gd name="T28" fmla="*/ 158 w 207"/>
              <a:gd name="T29" fmla="*/ 337 h 451"/>
              <a:gd name="T30" fmla="*/ 132 w 207"/>
              <a:gd name="T31" fmla="*/ 305 h 451"/>
              <a:gd name="T32" fmla="*/ 137 w 207"/>
              <a:gd name="T33" fmla="*/ 292 h 451"/>
              <a:gd name="T34" fmla="*/ 141 w 207"/>
              <a:gd name="T35" fmla="*/ 301 h 451"/>
              <a:gd name="T36" fmla="*/ 117 w 207"/>
              <a:gd name="T37" fmla="*/ 268 h 451"/>
              <a:gd name="T38" fmla="*/ 122 w 207"/>
              <a:gd name="T39" fmla="*/ 255 h 451"/>
              <a:gd name="T40" fmla="*/ 126 w 207"/>
              <a:gd name="T41" fmla="*/ 264 h 451"/>
              <a:gd name="T42" fmla="*/ 101 w 207"/>
              <a:gd name="T43" fmla="*/ 231 h 451"/>
              <a:gd name="T44" fmla="*/ 106 w 207"/>
              <a:gd name="T45" fmla="*/ 218 h 451"/>
              <a:gd name="T46" fmla="*/ 110 w 207"/>
              <a:gd name="T47" fmla="*/ 227 h 451"/>
              <a:gd name="T48" fmla="*/ 84 w 207"/>
              <a:gd name="T49" fmla="*/ 195 h 451"/>
              <a:gd name="T50" fmla="*/ 89 w 207"/>
              <a:gd name="T51" fmla="*/ 182 h 451"/>
              <a:gd name="T52" fmla="*/ 93 w 207"/>
              <a:gd name="T53" fmla="*/ 191 h 451"/>
              <a:gd name="T54" fmla="*/ 68 w 207"/>
              <a:gd name="T55" fmla="*/ 160 h 451"/>
              <a:gd name="T56" fmla="*/ 73 w 207"/>
              <a:gd name="T57" fmla="*/ 146 h 451"/>
              <a:gd name="T58" fmla="*/ 77 w 207"/>
              <a:gd name="T59" fmla="*/ 156 h 451"/>
              <a:gd name="T60" fmla="*/ 53 w 207"/>
              <a:gd name="T61" fmla="*/ 123 h 451"/>
              <a:gd name="T62" fmla="*/ 58 w 207"/>
              <a:gd name="T63" fmla="*/ 110 h 451"/>
              <a:gd name="T64" fmla="*/ 62 w 207"/>
              <a:gd name="T65" fmla="*/ 119 h 451"/>
              <a:gd name="T66" fmla="*/ 36 w 207"/>
              <a:gd name="T67" fmla="*/ 86 h 451"/>
              <a:gd name="T68" fmla="*/ 41 w 207"/>
              <a:gd name="T69" fmla="*/ 73 h 451"/>
              <a:gd name="T70" fmla="*/ 45 w 207"/>
              <a:gd name="T71" fmla="*/ 82 h 451"/>
              <a:gd name="T72" fmla="*/ 20 w 207"/>
              <a:gd name="T73" fmla="*/ 50 h 451"/>
              <a:gd name="T74" fmla="*/ 25 w 207"/>
              <a:gd name="T75" fmla="*/ 37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7" h="451">
                <a:moveTo>
                  <a:pt x="13" y="9"/>
                </a:moveTo>
                <a:lnTo>
                  <a:pt x="4" y="13"/>
                </a:lnTo>
                <a:lnTo>
                  <a:pt x="0" y="4"/>
                </a:lnTo>
                <a:lnTo>
                  <a:pt x="9" y="0"/>
                </a:lnTo>
                <a:lnTo>
                  <a:pt x="13" y="9"/>
                </a:lnTo>
                <a:lnTo>
                  <a:pt x="13" y="9"/>
                </a:lnTo>
                <a:close/>
                <a:moveTo>
                  <a:pt x="207" y="446"/>
                </a:moveTo>
                <a:lnTo>
                  <a:pt x="198" y="451"/>
                </a:lnTo>
                <a:lnTo>
                  <a:pt x="194" y="442"/>
                </a:lnTo>
                <a:lnTo>
                  <a:pt x="203" y="437"/>
                </a:lnTo>
                <a:lnTo>
                  <a:pt x="207" y="446"/>
                </a:lnTo>
                <a:lnTo>
                  <a:pt x="207" y="446"/>
                </a:lnTo>
                <a:close/>
                <a:moveTo>
                  <a:pt x="190" y="410"/>
                </a:moveTo>
                <a:lnTo>
                  <a:pt x="181" y="414"/>
                </a:lnTo>
                <a:lnTo>
                  <a:pt x="177" y="405"/>
                </a:lnTo>
                <a:lnTo>
                  <a:pt x="186" y="401"/>
                </a:lnTo>
                <a:lnTo>
                  <a:pt x="190" y="410"/>
                </a:lnTo>
                <a:lnTo>
                  <a:pt x="190" y="410"/>
                </a:lnTo>
                <a:close/>
                <a:moveTo>
                  <a:pt x="174" y="374"/>
                </a:moveTo>
                <a:lnTo>
                  <a:pt x="165" y="378"/>
                </a:lnTo>
                <a:lnTo>
                  <a:pt x="161" y="369"/>
                </a:lnTo>
                <a:lnTo>
                  <a:pt x="170" y="365"/>
                </a:lnTo>
                <a:lnTo>
                  <a:pt x="174" y="374"/>
                </a:lnTo>
                <a:lnTo>
                  <a:pt x="174" y="374"/>
                </a:lnTo>
                <a:close/>
                <a:moveTo>
                  <a:pt x="158" y="337"/>
                </a:moveTo>
                <a:lnTo>
                  <a:pt x="149" y="341"/>
                </a:lnTo>
                <a:lnTo>
                  <a:pt x="145" y="332"/>
                </a:lnTo>
                <a:lnTo>
                  <a:pt x="154" y="328"/>
                </a:lnTo>
                <a:lnTo>
                  <a:pt x="158" y="337"/>
                </a:lnTo>
                <a:lnTo>
                  <a:pt x="158" y="337"/>
                </a:lnTo>
                <a:close/>
                <a:moveTo>
                  <a:pt x="141" y="301"/>
                </a:moveTo>
                <a:lnTo>
                  <a:pt x="132" y="305"/>
                </a:lnTo>
                <a:lnTo>
                  <a:pt x="128" y="295"/>
                </a:lnTo>
                <a:lnTo>
                  <a:pt x="137" y="292"/>
                </a:lnTo>
                <a:lnTo>
                  <a:pt x="141" y="301"/>
                </a:lnTo>
                <a:lnTo>
                  <a:pt x="141" y="301"/>
                </a:lnTo>
                <a:close/>
                <a:moveTo>
                  <a:pt x="126" y="264"/>
                </a:moveTo>
                <a:lnTo>
                  <a:pt x="117" y="268"/>
                </a:lnTo>
                <a:lnTo>
                  <a:pt x="113" y="259"/>
                </a:lnTo>
                <a:lnTo>
                  <a:pt x="122" y="255"/>
                </a:lnTo>
                <a:lnTo>
                  <a:pt x="126" y="264"/>
                </a:lnTo>
                <a:lnTo>
                  <a:pt x="126" y="264"/>
                </a:lnTo>
                <a:close/>
                <a:moveTo>
                  <a:pt x="110" y="227"/>
                </a:moveTo>
                <a:lnTo>
                  <a:pt x="101" y="231"/>
                </a:lnTo>
                <a:lnTo>
                  <a:pt x="97" y="222"/>
                </a:lnTo>
                <a:lnTo>
                  <a:pt x="106" y="218"/>
                </a:lnTo>
                <a:lnTo>
                  <a:pt x="110" y="227"/>
                </a:lnTo>
                <a:lnTo>
                  <a:pt x="110" y="227"/>
                </a:lnTo>
                <a:close/>
                <a:moveTo>
                  <a:pt x="93" y="191"/>
                </a:moveTo>
                <a:lnTo>
                  <a:pt x="84" y="195"/>
                </a:lnTo>
                <a:lnTo>
                  <a:pt x="80" y="186"/>
                </a:lnTo>
                <a:lnTo>
                  <a:pt x="89" y="182"/>
                </a:lnTo>
                <a:lnTo>
                  <a:pt x="93" y="191"/>
                </a:lnTo>
                <a:lnTo>
                  <a:pt x="93" y="191"/>
                </a:lnTo>
                <a:close/>
                <a:moveTo>
                  <a:pt x="77" y="156"/>
                </a:moveTo>
                <a:lnTo>
                  <a:pt x="68" y="160"/>
                </a:lnTo>
                <a:lnTo>
                  <a:pt x="64" y="150"/>
                </a:lnTo>
                <a:lnTo>
                  <a:pt x="73" y="146"/>
                </a:lnTo>
                <a:lnTo>
                  <a:pt x="77" y="156"/>
                </a:lnTo>
                <a:lnTo>
                  <a:pt x="77" y="156"/>
                </a:lnTo>
                <a:close/>
                <a:moveTo>
                  <a:pt x="62" y="119"/>
                </a:moveTo>
                <a:lnTo>
                  <a:pt x="53" y="123"/>
                </a:lnTo>
                <a:lnTo>
                  <a:pt x="49" y="114"/>
                </a:lnTo>
                <a:lnTo>
                  <a:pt x="58" y="110"/>
                </a:lnTo>
                <a:lnTo>
                  <a:pt x="62" y="119"/>
                </a:lnTo>
                <a:lnTo>
                  <a:pt x="62" y="119"/>
                </a:lnTo>
                <a:close/>
                <a:moveTo>
                  <a:pt x="45" y="82"/>
                </a:moveTo>
                <a:lnTo>
                  <a:pt x="36" y="86"/>
                </a:lnTo>
                <a:lnTo>
                  <a:pt x="32" y="77"/>
                </a:lnTo>
                <a:lnTo>
                  <a:pt x="41" y="73"/>
                </a:lnTo>
                <a:lnTo>
                  <a:pt x="45" y="82"/>
                </a:lnTo>
                <a:lnTo>
                  <a:pt x="45" y="82"/>
                </a:lnTo>
                <a:close/>
                <a:moveTo>
                  <a:pt x="29" y="46"/>
                </a:moveTo>
                <a:lnTo>
                  <a:pt x="20" y="50"/>
                </a:lnTo>
                <a:lnTo>
                  <a:pt x="16" y="41"/>
                </a:lnTo>
                <a:lnTo>
                  <a:pt x="25" y="37"/>
                </a:lnTo>
                <a:lnTo>
                  <a:pt x="29" y="4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8" name="Freeform 305"/>
          <p:cNvSpPr>
            <a:spLocks noEditPoints="1"/>
          </p:cNvSpPr>
          <p:nvPr/>
        </p:nvSpPr>
        <p:spPr bwMode="auto">
          <a:xfrm>
            <a:off x="5447164" y="3859996"/>
            <a:ext cx="772584" cy="44451"/>
          </a:xfrm>
          <a:custGeom>
            <a:avLst/>
            <a:gdLst>
              <a:gd name="T0" fmla="*/ 10 w 365"/>
              <a:gd name="T1" fmla="*/ 0 h 21"/>
              <a:gd name="T2" fmla="*/ 9 w 365"/>
              <a:gd name="T3" fmla="*/ 9 h 21"/>
              <a:gd name="T4" fmla="*/ 0 w 365"/>
              <a:gd name="T5" fmla="*/ 9 h 21"/>
              <a:gd name="T6" fmla="*/ 0 w 365"/>
              <a:gd name="T7" fmla="*/ 0 h 21"/>
              <a:gd name="T8" fmla="*/ 10 w 365"/>
              <a:gd name="T9" fmla="*/ 0 h 21"/>
              <a:gd name="T10" fmla="*/ 10 w 365"/>
              <a:gd name="T11" fmla="*/ 0 h 21"/>
              <a:gd name="T12" fmla="*/ 365 w 365"/>
              <a:gd name="T13" fmla="*/ 12 h 21"/>
              <a:gd name="T14" fmla="*/ 358 w 365"/>
              <a:gd name="T15" fmla="*/ 12 h 21"/>
              <a:gd name="T16" fmla="*/ 358 w 365"/>
              <a:gd name="T17" fmla="*/ 21 h 21"/>
              <a:gd name="T18" fmla="*/ 364 w 365"/>
              <a:gd name="T19" fmla="*/ 21 h 21"/>
              <a:gd name="T20" fmla="*/ 365 w 365"/>
              <a:gd name="T21" fmla="*/ 12 h 21"/>
              <a:gd name="T22" fmla="*/ 365 w 365"/>
              <a:gd name="T23" fmla="*/ 12 h 21"/>
              <a:gd name="T24" fmla="*/ 328 w 365"/>
              <a:gd name="T25" fmla="*/ 11 h 21"/>
              <a:gd name="T26" fmla="*/ 328 w 365"/>
              <a:gd name="T27" fmla="*/ 20 h 21"/>
              <a:gd name="T28" fmla="*/ 318 w 365"/>
              <a:gd name="T29" fmla="*/ 20 h 21"/>
              <a:gd name="T30" fmla="*/ 318 w 365"/>
              <a:gd name="T31" fmla="*/ 11 h 21"/>
              <a:gd name="T32" fmla="*/ 328 w 365"/>
              <a:gd name="T33" fmla="*/ 11 h 21"/>
              <a:gd name="T34" fmla="*/ 328 w 365"/>
              <a:gd name="T35" fmla="*/ 11 h 21"/>
              <a:gd name="T36" fmla="*/ 288 w 365"/>
              <a:gd name="T37" fmla="*/ 9 h 21"/>
              <a:gd name="T38" fmla="*/ 288 w 365"/>
              <a:gd name="T39" fmla="*/ 18 h 21"/>
              <a:gd name="T40" fmla="*/ 278 w 365"/>
              <a:gd name="T41" fmla="*/ 18 h 21"/>
              <a:gd name="T42" fmla="*/ 278 w 365"/>
              <a:gd name="T43" fmla="*/ 9 h 21"/>
              <a:gd name="T44" fmla="*/ 288 w 365"/>
              <a:gd name="T45" fmla="*/ 9 h 21"/>
              <a:gd name="T46" fmla="*/ 288 w 365"/>
              <a:gd name="T47" fmla="*/ 9 h 21"/>
              <a:gd name="T48" fmla="*/ 248 w 365"/>
              <a:gd name="T49" fmla="*/ 8 h 21"/>
              <a:gd name="T50" fmla="*/ 248 w 365"/>
              <a:gd name="T51" fmla="*/ 17 h 21"/>
              <a:gd name="T52" fmla="*/ 239 w 365"/>
              <a:gd name="T53" fmla="*/ 17 h 21"/>
              <a:gd name="T54" fmla="*/ 239 w 365"/>
              <a:gd name="T55" fmla="*/ 8 h 21"/>
              <a:gd name="T56" fmla="*/ 248 w 365"/>
              <a:gd name="T57" fmla="*/ 8 h 21"/>
              <a:gd name="T58" fmla="*/ 248 w 365"/>
              <a:gd name="T59" fmla="*/ 8 h 21"/>
              <a:gd name="T60" fmla="*/ 209 w 365"/>
              <a:gd name="T61" fmla="*/ 7 h 21"/>
              <a:gd name="T62" fmla="*/ 209 w 365"/>
              <a:gd name="T63" fmla="*/ 16 h 21"/>
              <a:gd name="T64" fmla="*/ 198 w 365"/>
              <a:gd name="T65" fmla="*/ 16 h 21"/>
              <a:gd name="T66" fmla="*/ 198 w 365"/>
              <a:gd name="T67" fmla="*/ 7 h 21"/>
              <a:gd name="T68" fmla="*/ 209 w 365"/>
              <a:gd name="T69" fmla="*/ 7 h 21"/>
              <a:gd name="T70" fmla="*/ 209 w 365"/>
              <a:gd name="T71" fmla="*/ 7 h 21"/>
              <a:gd name="T72" fmla="*/ 169 w 365"/>
              <a:gd name="T73" fmla="*/ 5 h 21"/>
              <a:gd name="T74" fmla="*/ 168 w 365"/>
              <a:gd name="T75" fmla="*/ 14 h 21"/>
              <a:gd name="T76" fmla="*/ 159 w 365"/>
              <a:gd name="T77" fmla="*/ 14 h 21"/>
              <a:gd name="T78" fmla="*/ 159 w 365"/>
              <a:gd name="T79" fmla="*/ 5 h 21"/>
              <a:gd name="T80" fmla="*/ 169 w 365"/>
              <a:gd name="T81" fmla="*/ 5 h 21"/>
              <a:gd name="T82" fmla="*/ 169 w 365"/>
              <a:gd name="T83" fmla="*/ 5 h 21"/>
              <a:gd name="T84" fmla="*/ 129 w 365"/>
              <a:gd name="T85" fmla="*/ 4 h 21"/>
              <a:gd name="T86" fmla="*/ 129 w 365"/>
              <a:gd name="T87" fmla="*/ 13 h 21"/>
              <a:gd name="T88" fmla="*/ 118 w 365"/>
              <a:gd name="T89" fmla="*/ 13 h 21"/>
              <a:gd name="T90" fmla="*/ 118 w 365"/>
              <a:gd name="T91" fmla="*/ 4 h 21"/>
              <a:gd name="T92" fmla="*/ 129 w 365"/>
              <a:gd name="T93" fmla="*/ 4 h 21"/>
              <a:gd name="T94" fmla="*/ 129 w 365"/>
              <a:gd name="T95" fmla="*/ 4 h 21"/>
              <a:gd name="T96" fmla="*/ 90 w 365"/>
              <a:gd name="T97" fmla="*/ 3 h 21"/>
              <a:gd name="T98" fmla="*/ 88 w 365"/>
              <a:gd name="T99" fmla="*/ 12 h 21"/>
              <a:gd name="T100" fmla="*/ 79 w 365"/>
              <a:gd name="T101" fmla="*/ 12 h 21"/>
              <a:gd name="T102" fmla="*/ 79 w 365"/>
              <a:gd name="T103" fmla="*/ 3 h 21"/>
              <a:gd name="T104" fmla="*/ 90 w 365"/>
              <a:gd name="T105" fmla="*/ 3 h 21"/>
              <a:gd name="T106" fmla="*/ 90 w 365"/>
              <a:gd name="T107" fmla="*/ 3 h 21"/>
              <a:gd name="T108" fmla="*/ 49 w 365"/>
              <a:gd name="T109" fmla="*/ 1 h 21"/>
              <a:gd name="T110" fmla="*/ 49 w 365"/>
              <a:gd name="T111" fmla="*/ 11 h 21"/>
              <a:gd name="T112" fmla="*/ 39 w 365"/>
              <a:gd name="T113" fmla="*/ 11 h 21"/>
              <a:gd name="T114" fmla="*/ 40 w 365"/>
              <a:gd name="T115" fmla="*/ 1 h 21"/>
              <a:gd name="T116" fmla="*/ 49 w 365"/>
              <a:gd name="T117" fmla="*/ 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5" h="21">
                <a:moveTo>
                  <a:pt x="10" y="0"/>
                </a:moveTo>
                <a:lnTo>
                  <a:pt x="9" y="9"/>
                </a:lnTo>
                <a:lnTo>
                  <a:pt x="0" y="9"/>
                </a:lnTo>
                <a:lnTo>
                  <a:pt x="0" y="0"/>
                </a:lnTo>
                <a:lnTo>
                  <a:pt x="10" y="0"/>
                </a:lnTo>
                <a:lnTo>
                  <a:pt x="10" y="0"/>
                </a:lnTo>
                <a:close/>
                <a:moveTo>
                  <a:pt x="365" y="12"/>
                </a:moveTo>
                <a:lnTo>
                  <a:pt x="358" y="12"/>
                </a:lnTo>
                <a:lnTo>
                  <a:pt x="358" y="21"/>
                </a:lnTo>
                <a:lnTo>
                  <a:pt x="364" y="21"/>
                </a:lnTo>
                <a:lnTo>
                  <a:pt x="365" y="12"/>
                </a:lnTo>
                <a:lnTo>
                  <a:pt x="365" y="12"/>
                </a:lnTo>
                <a:close/>
                <a:moveTo>
                  <a:pt x="328" y="11"/>
                </a:moveTo>
                <a:lnTo>
                  <a:pt x="328" y="20"/>
                </a:lnTo>
                <a:lnTo>
                  <a:pt x="318" y="20"/>
                </a:lnTo>
                <a:lnTo>
                  <a:pt x="318" y="11"/>
                </a:lnTo>
                <a:lnTo>
                  <a:pt x="328" y="11"/>
                </a:lnTo>
                <a:lnTo>
                  <a:pt x="328" y="11"/>
                </a:lnTo>
                <a:close/>
                <a:moveTo>
                  <a:pt x="288" y="9"/>
                </a:moveTo>
                <a:lnTo>
                  <a:pt x="288" y="18"/>
                </a:lnTo>
                <a:lnTo>
                  <a:pt x="278" y="18"/>
                </a:lnTo>
                <a:lnTo>
                  <a:pt x="278" y="9"/>
                </a:lnTo>
                <a:lnTo>
                  <a:pt x="288" y="9"/>
                </a:lnTo>
                <a:lnTo>
                  <a:pt x="288" y="9"/>
                </a:lnTo>
                <a:close/>
                <a:moveTo>
                  <a:pt x="248" y="8"/>
                </a:moveTo>
                <a:lnTo>
                  <a:pt x="248" y="17"/>
                </a:lnTo>
                <a:lnTo>
                  <a:pt x="239" y="17"/>
                </a:lnTo>
                <a:lnTo>
                  <a:pt x="239" y="8"/>
                </a:lnTo>
                <a:lnTo>
                  <a:pt x="248" y="8"/>
                </a:lnTo>
                <a:lnTo>
                  <a:pt x="248" y="8"/>
                </a:lnTo>
                <a:close/>
                <a:moveTo>
                  <a:pt x="209" y="7"/>
                </a:moveTo>
                <a:lnTo>
                  <a:pt x="209" y="16"/>
                </a:lnTo>
                <a:lnTo>
                  <a:pt x="198" y="16"/>
                </a:lnTo>
                <a:lnTo>
                  <a:pt x="198" y="7"/>
                </a:lnTo>
                <a:lnTo>
                  <a:pt x="209" y="7"/>
                </a:lnTo>
                <a:lnTo>
                  <a:pt x="209" y="7"/>
                </a:lnTo>
                <a:close/>
                <a:moveTo>
                  <a:pt x="169" y="5"/>
                </a:moveTo>
                <a:lnTo>
                  <a:pt x="168" y="14"/>
                </a:lnTo>
                <a:lnTo>
                  <a:pt x="159" y="14"/>
                </a:lnTo>
                <a:lnTo>
                  <a:pt x="159" y="5"/>
                </a:lnTo>
                <a:lnTo>
                  <a:pt x="169" y="5"/>
                </a:lnTo>
                <a:lnTo>
                  <a:pt x="169" y="5"/>
                </a:lnTo>
                <a:close/>
                <a:moveTo>
                  <a:pt x="129" y="4"/>
                </a:moveTo>
                <a:lnTo>
                  <a:pt x="129" y="13"/>
                </a:lnTo>
                <a:lnTo>
                  <a:pt x="118" y="13"/>
                </a:lnTo>
                <a:lnTo>
                  <a:pt x="118" y="4"/>
                </a:lnTo>
                <a:lnTo>
                  <a:pt x="129" y="4"/>
                </a:lnTo>
                <a:lnTo>
                  <a:pt x="129" y="4"/>
                </a:lnTo>
                <a:close/>
                <a:moveTo>
                  <a:pt x="90" y="3"/>
                </a:moveTo>
                <a:lnTo>
                  <a:pt x="88" y="12"/>
                </a:lnTo>
                <a:lnTo>
                  <a:pt x="79" y="12"/>
                </a:lnTo>
                <a:lnTo>
                  <a:pt x="79" y="3"/>
                </a:lnTo>
                <a:lnTo>
                  <a:pt x="90" y="3"/>
                </a:lnTo>
                <a:lnTo>
                  <a:pt x="90" y="3"/>
                </a:lnTo>
                <a:close/>
                <a:moveTo>
                  <a:pt x="49" y="1"/>
                </a:moveTo>
                <a:lnTo>
                  <a:pt x="49" y="11"/>
                </a:lnTo>
                <a:lnTo>
                  <a:pt x="39" y="11"/>
                </a:lnTo>
                <a:lnTo>
                  <a:pt x="40" y="1"/>
                </a:lnTo>
                <a:lnTo>
                  <a:pt x="49" y="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69" name="Freeform 306"/>
          <p:cNvSpPr>
            <a:spLocks noEditPoints="1"/>
          </p:cNvSpPr>
          <p:nvPr/>
        </p:nvSpPr>
        <p:spPr bwMode="auto">
          <a:xfrm>
            <a:off x="6120265" y="3883277"/>
            <a:ext cx="774700" cy="42333"/>
          </a:xfrm>
          <a:custGeom>
            <a:avLst/>
            <a:gdLst>
              <a:gd name="T0" fmla="*/ 11 w 366"/>
              <a:gd name="T1" fmla="*/ 0 h 20"/>
              <a:gd name="T2" fmla="*/ 11 w 366"/>
              <a:gd name="T3" fmla="*/ 9 h 20"/>
              <a:gd name="T4" fmla="*/ 0 w 366"/>
              <a:gd name="T5" fmla="*/ 9 h 20"/>
              <a:gd name="T6" fmla="*/ 0 w 366"/>
              <a:gd name="T7" fmla="*/ 0 h 20"/>
              <a:gd name="T8" fmla="*/ 11 w 366"/>
              <a:gd name="T9" fmla="*/ 0 h 20"/>
              <a:gd name="T10" fmla="*/ 11 w 366"/>
              <a:gd name="T11" fmla="*/ 0 h 20"/>
              <a:gd name="T12" fmla="*/ 366 w 366"/>
              <a:gd name="T13" fmla="*/ 11 h 20"/>
              <a:gd name="T14" fmla="*/ 358 w 366"/>
              <a:gd name="T15" fmla="*/ 11 h 20"/>
              <a:gd name="T16" fmla="*/ 358 w 366"/>
              <a:gd name="T17" fmla="*/ 20 h 20"/>
              <a:gd name="T18" fmla="*/ 366 w 366"/>
              <a:gd name="T19" fmla="*/ 20 h 20"/>
              <a:gd name="T20" fmla="*/ 366 w 366"/>
              <a:gd name="T21" fmla="*/ 11 h 20"/>
              <a:gd name="T22" fmla="*/ 366 w 366"/>
              <a:gd name="T23" fmla="*/ 11 h 20"/>
              <a:gd name="T24" fmla="*/ 330 w 366"/>
              <a:gd name="T25" fmla="*/ 10 h 20"/>
              <a:gd name="T26" fmla="*/ 328 w 366"/>
              <a:gd name="T27" fmla="*/ 19 h 20"/>
              <a:gd name="T28" fmla="*/ 319 w 366"/>
              <a:gd name="T29" fmla="*/ 19 h 20"/>
              <a:gd name="T30" fmla="*/ 319 w 366"/>
              <a:gd name="T31" fmla="*/ 10 h 20"/>
              <a:gd name="T32" fmla="*/ 330 w 366"/>
              <a:gd name="T33" fmla="*/ 10 h 20"/>
              <a:gd name="T34" fmla="*/ 330 w 366"/>
              <a:gd name="T35" fmla="*/ 10 h 20"/>
              <a:gd name="T36" fmla="*/ 289 w 366"/>
              <a:gd name="T37" fmla="*/ 9 h 20"/>
              <a:gd name="T38" fmla="*/ 289 w 366"/>
              <a:gd name="T39" fmla="*/ 18 h 20"/>
              <a:gd name="T40" fmla="*/ 279 w 366"/>
              <a:gd name="T41" fmla="*/ 18 h 20"/>
              <a:gd name="T42" fmla="*/ 280 w 366"/>
              <a:gd name="T43" fmla="*/ 9 h 20"/>
              <a:gd name="T44" fmla="*/ 289 w 366"/>
              <a:gd name="T45" fmla="*/ 9 h 20"/>
              <a:gd name="T46" fmla="*/ 289 w 366"/>
              <a:gd name="T47" fmla="*/ 9 h 20"/>
              <a:gd name="T48" fmla="*/ 250 w 366"/>
              <a:gd name="T49" fmla="*/ 7 h 20"/>
              <a:gd name="T50" fmla="*/ 249 w 366"/>
              <a:gd name="T51" fmla="*/ 17 h 20"/>
              <a:gd name="T52" fmla="*/ 240 w 366"/>
              <a:gd name="T53" fmla="*/ 17 h 20"/>
              <a:gd name="T54" fmla="*/ 240 w 366"/>
              <a:gd name="T55" fmla="*/ 7 h 20"/>
              <a:gd name="T56" fmla="*/ 250 w 366"/>
              <a:gd name="T57" fmla="*/ 7 h 20"/>
              <a:gd name="T58" fmla="*/ 250 w 366"/>
              <a:gd name="T59" fmla="*/ 7 h 20"/>
              <a:gd name="T60" fmla="*/ 209 w 366"/>
              <a:gd name="T61" fmla="*/ 6 h 20"/>
              <a:gd name="T62" fmla="*/ 209 w 366"/>
              <a:gd name="T63" fmla="*/ 15 h 20"/>
              <a:gd name="T64" fmla="*/ 199 w 366"/>
              <a:gd name="T65" fmla="*/ 15 h 20"/>
              <a:gd name="T66" fmla="*/ 200 w 366"/>
              <a:gd name="T67" fmla="*/ 6 h 20"/>
              <a:gd name="T68" fmla="*/ 209 w 366"/>
              <a:gd name="T69" fmla="*/ 6 h 20"/>
              <a:gd name="T70" fmla="*/ 209 w 366"/>
              <a:gd name="T71" fmla="*/ 6 h 20"/>
              <a:gd name="T72" fmla="*/ 170 w 366"/>
              <a:gd name="T73" fmla="*/ 5 h 20"/>
              <a:gd name="T74" fmla="*/ 170 w 366"/>
              <a:gd name="T75" fmla="*/ 14 h 20"/>
              <a:gd name="T76" fmla="*/ 160 w 366"/>
              <a:gd name="T77" fmla="*/ 14 h 20"/>
              <a:gd name="T78" fmla="*/ 160 w 366"/>
              <a:gd name="T79" fmla="*/ 5 h 20"/>
              <a:gd name="T80" fmla="*/ 170 w 366"/>
              <a:gd name="T81" fmla="*/ 5 h 20"/>
              <a:gd name="T82" fmla="*/ 170 w 366"/>
              <a:gd name="T83" fmla="*/ 5 h 20"/>
              <a:gd name="T84" fmla="*/ 130 w 366"/>
              <a:gd name="T85" fmla="*/ 3 h 20"/>
              <a:gd name="T86" fmla="*/ 130 w 366"/>
              <a:gd name="T87" fmla="*/ 13 h 20"/>
              <a:gd name="T88" fmla="*/ 119 w 366"/>
              <a:gd name="T89" fmla="*/ 13 h 20"/>
              <a:gd name="T90" fmla="*/ 121 w 366"/>
              <a:gd name="T91" fmla="*/ 3 h 20"/>
              <a:gd name="T92" fmla="*/ 130 w 366"/>
              <a:gd name="T93" fmla="*/ 3 h 20"/>
              <a:gd name="T94" fmla="*/ 130 w 366"/>
              <a:gd name="T95" fmla="*/ 3 h 20"/>
              <a:gd name="T96" fmla="*/ 91 w 366"/>
              <a:gd name="T97" fmla="*/ 2 h 20"/>
              <a:gd name="T98" fmla="*/ 91 w 366"/>
              <a:gd name="T99" fmla="*/ 11 h 20"/>
              <a:gd name="T100" fmla="*/ 80 w 366"/>
              <a:gd name="T101" fmla="*/ 11 h 20"/>
              <a:gd name="T102" fmla="*/ 80 w 366"/>
              <a:gd name="T103" fmla="*/ 2 h 20"/>
              <a:gd name="T104" fmla="*/ 91 w 366"/>
              <a:gd name="T105" fmla="*/ 2 h 20"/>
              <a:gd name="T106" fmla="*/ 91 w 366"/>
              <a:gd name="T107" fmla="*/ 2 h 20"/>
              <a:gd name="T108" fmla="*/ 50 w 366"/>
              <a:gd name="T109" fmla="*/ 1 h 20"/>
              <a:gd name="T110" fmla="*/ 50 w 366"/>
              <a:gd name="T111" fmla="*/ 10 h 20"/>
              <a:gd name="T112" fmla="*/ 41 w 366"/>
              <a:gd name="T113" fmla="*/ 10 h 20"/>
              <a:gd name="T114" fmla="*/ 41 w 366"/>
              <a:gd name="T115" fmla="*/ 1 h 20"/>
              <a:gd name="T116" fmla="*/ 50 w 366"/>
              <a:gd name="T1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6" h="20">
                <a:moveTo>
                  <a:pt x="11" y="0"/>
                </a:moveTo>
                <a:lnTo>
                  <a:pt x="11" y="9"/>
                </a:lnTo>
                <a:lnTo>
                  <a:pt x="0" y="9"/>
                </a:lnTo>
                <a:lnTo>
                  <a:pt x="0" y="0"/>
                </a:lnTo>
                <a:lnTo>
                  <a:pt x="11" y="0"/>
                </a:lnTo>
                <a:lnTo>
                  <a:pt x="11" y="0"/>
                </a:lnTo>
                <a:close/>
                <a:moveTo>
                  <a:pt x="366" y="11"/>
                </a:moveTo>
                <a:lnTo>
                  <a:pt x="358" y="11"/>
                </a:lnTo>
                <a:lnTo>
                  <a:pt x="358" y="20"/>
                </a:lnTo>
                <a:lnTo>
                  <a:pt x="366" y="20"/>
                </a:lnTo>
                <a:lnTo>
                  <a:pt x="366" y="11"/>
                </a:lnTo>
                <a:lnTo>
                  <a:pt x="366" y="11"/>
                </a:lnTo>
                <a:close/>
                <a:moveTo>
                  <a:pt x="330" y="10"/>
                </a:moveTo>
                <a:lnTo>
                  <a:pt x="328" y="19"/>
                </a:lnTo>
                <a:lnTo>
                  <a:pt x="319" y="19"/>
                </a:lnTo>
                <a:lnTo>
                  <a:pt x="319" y="10"/>
                </a:lnTo>
                <a:lnTo>
                  <a:pt x="330" y="10"/>
                </a:lnTo>
                <a:lnTo>
                  <a:pt x="330" y="10"/>
                </a:lnTo>
                <a:close/>
                <a:moveTo>
                  <a:pt x="289" y="9"/>
                </a:moveTo>
                <a:lnTo>
                  <a:pt x="289" y="18"/>
                </a:lnTo>
                <a:lnTo>
                  <a:pt x="279" y="18"/>
                </a:lnTo>
                <a:lnTo>
                  <a:pt x="280" y="9"/>
                </a:lnTo>
                <a:lnTo>
                  <a:pt x="289" y="9"/>
                </a:lnTo>
                <a:lnTo>
                  <a:pt x="289" y="9"/>
                </a:lnTo>
                <a:close/>
                <a:moveTo>
                  <a:pt x="250" y="7"/>
                </a:moveTo>
                <a:lnTo>
                  <a:pt x="249" y="17"/>
                </a:lnTo>
                <a:lnTo>
                  <a:pt x="240" y="17"/>
                </a:lnTo>
                <a:lnTo>
                  <a:pt x="240" y="7"/>
                </a:lnTo>
                <a:lnTo>
                  <a:pt x="250" y="7"/>
                </a:lnTo>
                <a:lnTo>
                  <a:pt x="250" y="7"/>
                </a:lnTo>
                <a:close/>
                <a:moveTo>
                  <a:pt x="209" y="6"/>
                </a:moveTo>
                <a:lnTo>
                  <a:pt x="209" y="15"/>
                </a:lnTo>
                <a:lnTo>
                  <a:pt x="199" y="15"/>
                </a:lnTo>
                <a:lnTo>
                  <a:pt x="200" y="6"/>
                </a:lnTo>
                <a:lnTo>
                  <a:pt x="209" y="6"/>
                </a:lnTo>
                <a:lnTo>
                  <a:pt x="209" y="6"/>
                </a:lnTo>
                <a:close/>
                <a:moveTo>
                  <a:pt x="170" y="5"/>
                </a:moveTo>
                <a:lnTo>
                  <a:pt x="170" y="14"/>
                </a:lnTo>
                <a:lnTo>
                  <a:pt x="160" y="14"/>
                </a:lnTo>
                <a:lnTo>
                  <a:pt x="160" y="5"/>
                </a:lnTo>
                <a:lnTo>
                  <a:pt x="170" y="5"/>
                </a:lnTo>
                <a:lnTo>
                  <a:pt x="170" y="5"/>
                </a:lnTo>
                <a:close/>
                <a:moveTo>
                  <a:pt x="130" y="3"/>
                </a:moveTo>
                <a:lnTo>
                  <a:pt x="130" y="13"/>
                </a:lnTo>
                <a:lnTo>
                  <a:pt x="119" y="13"/>
                </a:lnTo>
                <a:lnTo>
                  <a:pt x="121" y="3"/>
                </a:lnTo>
                <a:lnTo>
                  <a:pt x="130" y="3"/>
                </a:lnTo>
                <a:lnTo>
                  <a:pt x="130" y="3"/>
                </a:lnTo>
                <a:close/>
                <a:moveTo>
                  <a:pt x="91" y="2"/>
                </a:moveTo>
                <a:lnTo>
                  <a:pt x="91" y="11"/>
                </a:lnTo>
                <a:lnTo>
                  <a:pt x="80" y="11"/>
                </a:lnTo>
                <a:lnTo>
                  <a:pt x="80" y="2"/>
                </a:lnTo>
                <a:lnTo>
                  <a:pt x="91" y="2"/>
                </a:lnTo>
                <a:lnTo>
                  <a:pt x="91" y="2"/>
                </a:lnTo>
                <a:close/>
                <a:moveTo>
                  <a:pt x="50" y="1"/>
                </a:moveTo>
                <a:lnTo>
                  <a:pt x="50" y="10"/>
                </a:lnTo>
                <a:lnTo>
                  <a:pt x="41" y="10"/>
                </a:lnTo>
                <a:lnTo>
                  <a:pt x="41" y="1"/>
                </a:lnTo>
                <a:lnTo>
                  <a:pt x="50" y="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0" name="Freeform 307"/>
          <p:cNvSpPr>
            <a:spLocks noEditPoints="1"/>
          </p:cNvSpPr>
          <p:nvPr/>
        </p:nvSpPr>
        <p:spPr bwMode="auto">
          <a:xfrm>
            <a:off x="3228899" y="2892679"/>
            <a:ext cx="1030817" cy="71967"/>
          </a:xfrm>
          <a:custGeom>
            <a:avLst/>
            <a:gdLst>
              <a:gd name="T0" fmla="*/ 10 w 487"/>
              <a:gd name="T1" fmla="*/ 32 h 34"/>
              <a:gd name="T2" fmla="*/ 0 w 487"/>
              <a:gd name="T3" fmla="*/ 23 h 34"/>
              <a:gd name="T4" fmla="*/ 9 w 487"/>
              <a:gd name="T5" fmla="*/ 23 h 34"/>
              <a:gd name="T6" fmla="*/ 487 w 487"/>
              <a:gd name="T7" fmla="*/ 10 h 34"/>
              <a:gd name="T8" fmla="*/ 477 w 487"/>
              <a:gd name="T9" fmla="*/ 1 h 34"/>
              <a:gd name="T10" fmla="*/ 487 w 487"/>
              <a:gd name="T11" fmla="*/ 0 h 34"/>
              <a:gd name="T12" fmla="*/ 448 w 487"/>
              <a:gd name="T13" fmla="*/ 11 h 34"/>
              <a:gd name="T14" fmla="*/ 437 w 487"/>
              <a:gd name="T15" fmla="*/ 2 h 34"/>
              <a:gd name="T16" fmla="*/ 446 w 487"/>
              <a:gd name="T17" fmla="*/ 2 h 34"/>
              <a:gd name="T18" fmla="*/ 407 w 487"/>
              <a:gd name="T19" fmla="*/ 14 h 34"/>
              <a:gd name="T20" fmla="*/ 397 w 487"/>
              <a:gd name="T21" fmla="*/ 5 h 34"/>
              <a:gd name="T22" fmla="*/ 407 w 487"/>
              <a:gd name="T23" fmla="*/ 4 h 34"/>
              <a:gd name="T24" fmla="*/ 368 w 487"/>
              <a:gd name="T25" fmla="*/ 15 h 34"/>
              <a:gd name="T26" fmla="*/ 358 w 487"/>
              <a:gd name="T27" fmla="*/ 6 h 34"/>
              <a:gd name="T28" fmla="*/ 367 w 487"/>
              <a:gd name="T29" fmla="*/ 6 h 34"/>
              <a:gd name="T30" fmla="*/ 328 w 487"/>
              <a:gd name="T31" fmla="*/ 18 h 34"/>
              <a:gd name="T32" fmla="*/ 317 w 487"/>
              <a:gd name="T33" fmla="*/ 9 h 34"/>
              <a:gd name="T34" fmla="*/ 328 w 487"/>
              <a:gd name="T35" fmla="*/ 7 h 34"/>
              <a:gd name="T36" fmla="*/ 288 w 487"/>
              <a:gd name="T37" fmla="*/ 19 h 34"/>
              <a:gd name="T38" fmla="*/ 278 w 487"/>
              <a:gd name="T39" fmla="*/ 10 h 34"/>
              <a:gd name="T40" fmla="*/ 288 w 487"/>
              <a:gd name="T41" fmla="*/ 10 h 34"/>
              <a:gd name="T42" fmla="*/ 248 w 487"/>
              <a:gd name="T43" fmla="*/ 22 h 34"/>
              <a:gd name="T44" fmla="*/ 237 w 487"/>
              <a:gd name="T45" fmla="*/ 13 h 34"/>
              <a:gd name="T46" fmla="*/ 248 w 487"/>
              <a:gd name="T47" fmla="*/ 11 h 34"/>
              <a:gd name="T48" fmla="*/ 209 w 487"/>
              <a:gd name="T49" fmla="*/ 23 h 34"/>
              <a:gd name="T50" fmla="*/ 198 w 487"/>
              <a:gd name="T51" fmla="*/ 14 h 34"/>
              <a:gd name="T52" fmla="*/ 209 w 487"/>
              <a:gd name="T53" fmla="*/ 14 h 34"/>
              <a:gd name="T54" fmla="*/ 169 w 487"/>
              <a:gd name="T55" fmla="*/ 26 h 34"/>
              <a:gd name="T56" fmla="*/ 159 w 487"/>
              <a:gd name="T57" fmla="*/ 15 h 34"/>
              <a:gd name="T58" fmla="*/ 168 w 487"/>
              <a:gd name="T59" fmla="*/ 15 h 34"/>
              <a:gd name="T60" fmla="*/ 129 w 487"/>
              <a:gd name="T61" fmla="*/ 27 h 34"/>
              <a:gd name="T62" fmla="*/ 118 w 487"/>
              <a:gd name="T63" fmla="*/ 18 h 34"/>
              <a:gd name="T64" fmla="*/ 129 w 487"/>
              <a:gd name="T65" fmla="*/ 18 h 34"/>
              <a:gd name="T66" fmla="*/ 90 w 487"/>
              <a:gd name="T67" fmla="*/ 30 h 34"/>
              <a:gd name="T68" fmla="*/ 79 w 487"/>
              <a:gd name="T69" fmla="*/ 19 h 34"/>
              <a:gd name="T70" fmla="*/ 88 w 487"/>
              <a:gd name="T71" fmla="*/ 19 h 34"/>
              <a:gd name="T72" fmla="*/ 49 w 487"/>
              <a:gd name="T73" fmla="*/ 31 h 34"/>
              <a:gd name="T74" fmla="*/ 39 w 487"/>
              <a:gd name="T75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7" h="34">
                <a:moveTo>
                  <a:pt x="9" y="23"/>
                </a:moveTo>
                <a:lnTo>
                  <a:pt x="10" y="32"/>
                </a:lnTo>
                <a:lnTo>
                  <a:pt x="0" y="34"/>
                </a:lnTo>
                <a:lnTo>
                  <a:pt x="0" y="23"/>
                </a:lnTo>
                <a:lnTo>
                  <a:pt x="9" y="23"/>
                </a:lnTo>
                <a:lnTo>
                  <a:pt x="9" y="23"/>
                </a:lnTo>
                <a:close/>
                <a:moveTo>
                  <a:pt x="487" y="0"/>
                </a:moveTo>
                <a:lnTo>
                  <a:pt x="487" y="10"/>
                </a:lnTo>
                <a:lnTo>
                  <a:pt x="477" y="10"/>
                </a:lnTo>
                <a:lnTo>
                  <a:pt x="477" y="1"/>
                </a:lnTo>
                <a:lnTo>
                  <a:pt x="487" y="0"/>
                </a:lnTo>
                <a:lnTo>
                  <a:pt x="487" y="0"/>
                </a:lnTo>
                <a:close/>
                <a:moveTo>
                  <a:pt x="446" y="2"/>
                </a:moveTo>
                <a:lnTo>
                  <a:pt x="448" y="11"/>
                </a:lnTo>
                <a:lnTo>
                  <a:pt x="437" y="13"/>
                </a:lnTo>
                <a:lnTo>
                  <a:pt x="437" y="2"/>
                </a:lnTo>
                <a:lnTo>
                  <a:pt x="446" y="2"/>
                </a:lnTo>
                <a:lnTo>
                  <a:pt x="446" y="2"/>
                </a:lnTo>
                <a:close/>
                <a:moveTo>
                  <a:pt x="407" y="4"/>
                </a:moveTo>
                <a:lnTo>
                  <a:pt x="407" y="14"/>
                </a:lnTo>
                <a:lnTo>
                  <a:pt x="398" y="14"/>
                </a:lnTo>
                <a:lnTo>
                  <a:pt x="397" y="5"/>
                </a:lnTo>
                <a:lnTo>
                  <a:pt x="407" y="4"/>
                </a:lnTo>
                <a:lnTo>
                  <a:pt x="407" y="4"/>
                </a:lnTo>
                <a:close/>
                <a:moveTo>
                  <a:pt x="367" y="6"/>
                </a:moveTo>
                <a:lnTo>
                  <a:pt x="368" y="15"/>
                </a:lnTo>
                <a:lnTo>
                  <a:pt x="358" y="17"/>
                </a:lnTo>
                <a:lnTo>
                  <a:pt x="358" y="6"/>
                </a:lnTo>
                <a:lnTo>
                  <a:pt x="367" y="6"/>
                </a:lnTo>
                <a:lnTo>
                  <a:pt x="367" y="6"/>
                </a:lnTo>
                <a:close/>
                <a:moveTo>
                  <a:pt x="328" y="7"/>
                </a:moveTo>
                <a:lnTo>
                  <a:pt x="328" y="18"/>
                </a:lnTo>
                <a:lnTo>
                  <a:pt x="318" y="18"/>
                </a:lnTo>
                <a:lnTo>
                  <a:pt x="317" y="9"/>
                </a:lnTo>
                <a:lnTo>
                  <a:pt x="328" y="7"/>
                </a:lnTo>
                <a:lnTo>
                  <a:pt x="328" y="7"/>
                </a:lnTo>
                <a:close/>
                <a:moveTo>
                  <a:pt x="288" y="10"/>
                </a:moveTo>
                <a:lnTo>
                  <a:pt x="288" y="19"/>
                </a:lnTo>
                <a:lnTo>
                  <a:pt x="278" y="21"/>
                </a:lnTo>
                <a:lnTo>
                  <a:pt x="278" y="10"/>
                </a:lnTo>
                <a:lnTo>
                  <a:pt x="288" y="10"/>
                </a:lnTo>
                <a:lnTo>
                  <a:pt x="288" y="10"/>
                </a:lnTo>
                <a:close/>
                <a:moveTo>
                  <a:pt x="248" y="11"/>
                </a:moveTo>
                <a:lnTo>
                  <a:pt x="248" y="22"/>
                </a:lnTo>
                <a:lnTo>
                  <a:pt x="239" y="22"/>
                </a:lnTo>
                <a:lnTo>
                  <a:pt x="237" y="13"/>
                </a:lnTo>
                <a:lnTo>
                  <a:pt x="248" y="11"/>
                </a:lnTo>
                <a:lnTo>
                  <a:pt x="248" y="11"/>
                </a:lnTo>
                <a:close/>
                <a:moveTo>
                  <a:pt x="209" y="14"/>
                </a:moveTo>
                <a:lnTo>
                  <a:pt x="209" y="23"/>
                </a:lnTo>
                <a:lnTo>
                  <a:pt x="198" y="24"/>
                </a:lnTo>
                <a:lnTo>
                  <a:pt x="198" y="14"/>
                </a:lnTo>
                <a:lnTo>
                  <a:pt x="209" y="14"/>
                </a:lnTo>
                <a:lnTo>
                  <a:pt x="209" y="14"/>
                </a:lnTo>
                <a:close/>
                <a:moveTo>
                  <a:pt x="168" y="15"/>
                </a:moveTo>
                <a:lnTo>
                  <a:pt x="169" y="26"/>
                </a:lnTo>
                <a:lnTo>
                  <a:pt x="159" y="26"/>
                </a:lnTo>
                <a:lnTo>
                  <a:pt x="159" y="15"/>
                </a:lnTo>
                <a:lnTo>
                  <a:pt x="168" y="15"/>
                </a:lnTo>
                <a:lnTo>
                  <a:pt x="168" y="15"/>
                </a:lnTo>
                <a:close/>
                <a:moveTo>
                  <a:pt x="129" y="18"/>
                </a:moveTo>
                <a:lnTo>
                  <a:pt x="129" y="27"/>
                </a:lnTo>
                <a:lnTo>
                  <a:pt x="118" y="27"/>
                </a:lnTo>
                <a:lnTo>
                  <a:pt x="118" y="18"/>
                </a:lnTo>
                <a:lnTo>
                  <a:pt x="129" y="18"/>
                </a:lnTo>
                <a:lnTo>
                  <a:pt x="129" y="18"/>
                </a:lnTo>
                <a:close/>
                <a:moveTo>
                  <a:pt x="88" y="19"/>
                </a:moveTo>
                <a:lnTo>
                  <a:pt x="90" y="30"/>
                </a:lnTo>
                <a:lnTo>
                  <a:pt x="79" y="30"/>
                </a:lnTo>
                <a:lnTo>
                  <a:pt x="79" y="19"/>
                </a:lnTo>
                <a:lnTo>
                  <a:pt x="88" y="19"/>
                </a:lnTo>
                <a:lnTo>
                  <a:pt x="88" y="19"/>
                </a:lnTo>
                <a:close/>
                <a:moveTo>
                  <a:pt x="49" y="21"/>
                </a:moveTo>
                <a:lnTo>
                  <a:pt x="49" y="31"/>
                </a:lnTo>
                <a:lnTo>
                  <a:pt x="40" y="31"/>
                </a:lnTo>
                <a:lnTo>
                  <a:pt x="39" y="22"/>
                </a:lnTo>
                <a:lnTo>
                  <a:pt x="49" y="2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1" name="Freeform 308"/>
          <p:cNvSpPr>
            <a:spLocks noEditPoints="1"/>
          </p:cNvSpPr>
          <p:nvPr/>
        </p:nvSpPr>
        <p:spPr bwMode="auto">
          <a:xfrm>
            <a:off x="3817332" y="2865163"/>
            <a:ext cx="1030817" cy="71967"/>
          </a:xfrm>
          <a:custGeom>
            <a:avLst/>
            <a:gdLst>
              <a:gd name="T0" fmla="*/ 10 w 487"/>
              <a:gd name="T1" fmla="*/ 32 h 34"/>
              <a:gd name="T2" fmla="*/ 0 w 487"/>
              <a:gd name="T3" fmla="*/ 23 h 34"/>
              <a:gd name="T4" fmla="*/ 10 w 487"/>
              <a:gd name="T5" fmla="*/ 23 h 34"/>
              <a:gd name="T6" fmla="*/ 487 w 487"/>
              <a:gd name="T7" fmla="*/ 10 h 34"/>
              <a:gd name="T8" fmla="*/ 477 w 487"/>
              <a:gd name="T9" fmla="*/ 1 h 34"/>
              <a:gd name="T10" fmla="*/ 487 w 487"/>
              <a:gd name="T11" fmla="*/ 0 h 34"/>
              <a:gd name="T12" fmla="*/ 448 w 487"/>
              <a:gd name="T13" fmla="*/ 11 h 34"/>
              <a:gd name="T14" fmla="*/ 438 w 487"/>
              <a:gd name="T15" fmla="*/ 2 h 34"/>
              <a:gd name="T16" fmla="*/ 447 w 487"/>
              <a:gd name="T17" fmla="*/ 2 h 34"/>
              <a:gd name="T18" fmla="*/ 408 w 487"/>
              <a:gd name="T19" fmla="*/ 14 h 34"/>
              <a:gd name="T20" fmla="*/ 397 w 487"/>
              <a:gd name="T21" fmla="*/ 5 h 34"/>
              <a:gd name="T22" fmla="*/ 408 w 487"/>
              <a:gd name="T23" fmla="*/ 3 h 34"/>
              <a:gd name="T24" fmla="*/ 368 w 487"/>
              <a:gd name="T25" fmla="*/ 15 h 34"/>
              <a:gd name="T26" fmla="*/ 358 w 487"/>
              <a:gd name="T27" fmla="*/ 6 h 34"/>
              <a:gd name="T28" fmla="*/ 367 w 487"/>
              <a:gd name="T29" fmla="*/ 6 h 34"/>
              <a:gd name="T30" fmla="*/ 328 w 487"/>
              <a:gd name="T31" fmla="*/ 18 h 34"/>
              <a:gd name="T32" fmla="*/ 317 w 487"/>
              <a:gd name="T33" fmla="*/ 7 h 34"/>
              <a:gd name="T34" fmla="*/ 328 w 487"/>
              <a:gd name="T35" fmla="*/ 7 h 34"/>
              <a:gd name="T36" fmla="*/ 289 w 487"/>
              <a:gd name="T37" fmla="*/ 19 h 34"/>
              <a:gd name="T38" fmla="*/ 278 w 487"/>
              <a:gd name="T39" fmla="*/ 10 h 34"/>
              <a:gd name="T40" fmla="*/ 289 w 487"/>
              <a:gd name="T41" fmla="*/ 10 h 34"/>
              <a:gd name="T42" fmla="*/ 249 w 487"/>
              <a:gd name="T43" fmla="*/ 22 h 34"/>
              <a:gd name="T44" fmla="*/ 239 w 487"/>
              <a:gd name="T45" fmla="*/ 11 h 34"/>
              <a:gd name="T46" fmla="*/ 248 w 487"/>
              <a:gd name="T47" fmla="*/ 11 h 34"/>
              <a:gd name="T48" fmla="*/ 209 w 487"/>
              <a:gd name="T49" fmla="*/ 23 h 34"/>
              <a:gd name="T50" fmla="*/ 199 w 487"/>
              <a:gd name="T51" fmla="*/ 14 h 34"/>
              <a:gd name="T52" fmla="*/ 209 w 487"/>
              <a:gd name="T53" fmla="*/ 13 h 34"/>
              <a:gd name="T54" fmla="*/ 170 w 487"/>
              <a:gd name="T55" fmla="*/ 24 h 34"/>
              <a:gd name="T56" fmla="*/ 159 w 487"/>
              <a:gd name="T57" fmla="*/ 15 h 34"/>
              <a:gd name="T58" fmla="*/ 168 w 487"/>
              <a:gd name="T59" fmla="*/ 15 h 34"/>
              <a:gd name="T60" fmla="*/ 129 w 487"/>
              <a:gd name="T61" fmla="*/ 27 h 34"/>
              <a:gd name="T62" fmla="*/ 119 w 487"/>
              <a:gd name="T63" fmla="*/ 18 h 34"/>
              <a:gd name="T64" fmla="*/ 129 w 487"/>
              <a:gd name="T65" fmla="*/ 17 h 34"/>
              <a:gd name="T66" fmla="*/ 90 w 487"/>
              <a:gd name="T67" fmla="*/ 28 h 34"/>
              <a:gd name="T68" fmla="*/ 80 w 487"/>
              <a:gd name="T69" fmla="*/ 19 h 34"/>
              <a:gd name="T70" fmla="*/ 89 w 487"/>
              <a:gd name="T71" fmla="*/ 19 h 34"/>
              <a:gd name="T72" fmla="*/ 50 w 487"/>
              <a:gd name="T73" fmla="*/ 31 h 34"/>
              <a:gd name="T74" fmla="*/ 39 w 487"/>
              <a:gd name="T75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7" h="34">
                <a:moveTo>
                  <a:pt x="10" y="23"/>
                </a:moveTo>
                <a:lnTo>
                  <a:pt x="10" y="32"/>
                </a:lnTo>
                <a:lnTo>
                  <a:pt x="0" y="34"/>
                </a:lnTo>
                <a:lnTo>
                  <a:pt x="0" y="23"/>
                </a:lnTo>
                <a:lnTo>
                  <a:pt x="10" y="23"/>
                </a:lnTo>
                <a:lnTo>
                  <a:pt x="10" y="23"/>
                </a:lnTo>
                <a:close/>
                <a:moveTo>
                  <a:pt x="487" y="0"/>
                </a:moveTo>
                <a:lnTo>
                  <a:pt x="487" y="10"/>
                </a:lnTo>
                <a:lnTo>
                  <a:pt x="478" y="10"/>
                </a:lnTo>
                <a:lnTo>
                  <a:pt x="477" y="1"/>
                </a:lnTo>
                <a:lnTo>
                  <a:pt x="487" y="0"/>
                </a:lnTo>
                <a:lnTo>
                  <a:pt x="487" y="0"/>
                </a:lnTo>
                <a:close/>
                <a:moveTo>
                  <a:pt x="447" y="2"/>
                </a:moveTo>
                <a:lnTo>
                  <a:pt x="448" y="11"/>
                </a:lnTo>
                <a:lnTo>
                  <a:pt x="438" y="13"/>
                </a:lnTo>
                <a:lnTo>
                  <a:pt x="438" y="2"/>
                </a:lnTo>
                <a:lnTo>
                  <a:pt x="447" y="2"/>
                </a:lnTo>
                <a:lnTo>
                  <a:pt x="447" y="2"/>
                </a:lnTo>
                <a:close/>
                <a:moveTo>
                  <a:pt x="408" y="3"/>
                </a:moveTo>
                <a:lnTo>
                  <a:pt x="408" y="14"/>
                </a:lnTo>
                <a:lnTo>
                  <a:pt x="398" y="14"/>
                </a:lnTo>
                <a:lnTo>
                  <a:pt x="397" y="5"/>
                </a:lnTo>
                <a:lnTo>
                  <a:pt x="408" y="3"/>
                </a:lnTo>
                <a:lnTo>
                  <a:pt x="408" y="3"/>
                </a:lnTo>
                <a:close/>
                <a:moveTo>
                  <a:pt x="367" y="6"/>
                </a:moveTo>
                <a:lnTo>
                  <a:pt x="368" y="15"/>
                </a:lnTo>
                <a:lnTo>
                  <a:pt x="358" y="17"/>
                </a:lnTo>
                <a:lnTo>
                  <a:pt x="358" y="6"/>
                </a:lnTo>
                <a:lnTo>
                  <a:pt x="367" y="6"/>
                </a:lnTo>
                <a:lnTo>
                  <a:pt x="367" y="6"/>
                </a:lnTo>
                <a:close/>
                <a:moveTo>
                  <a:pt x="328" y="7"/>
                </a:moveTo>
                <a:lnTo>
                  <a:pt x="328" y="18"/>
                </a:lnTo>
                <a:lnTo>
                  <a:pt x="319" y="18"/>
                </a:lnTo>
                <a:lnTo>
                  <a:pt x="317" y="7"/>
                </a:lnTo>
                <a:lnTo>
                  <a:pt x="328" y="7"/>
                </a:lnTo>
                <a:lnTo>
                  <a:pt x="328" y="7"/>
                </a:lnTo>
                <a:close/>
                <a:moveTo>
                  <a:pt x="289" y="10"/>
                </a:moveTo>
                <a:lnTo>
                  <a:pt x="289" y="19"/>
                </a:lnTo>
                <a:lnTo>
                  <a:pt x="278" y="19"/>
                </a:lnTo>
                <a:lnTo>
                  <a:pt x="278" y="10"/>
                </a:lnTo>
                <a:lnTo>
                  <a:pt x="289" y="10"/>
                </a:lnTo>
                <a:lnTo>
                  <a:pt x="289" y="10"/>
                </a:lnTo>
                <a:close/>
                <a:moveTo>
                  <a:pt x="248" y="11"/>
                </a:moveTo>
                <a:lnTo>
                  <a:pt x="249" y="22"/>
                </a:lnTo>
                <a:lnTo>
                  <a:pt x="239" y="22"/>
                </a:lnTo>
                <a:lnTo>
                  <a:pt x="239" y="11"/>
                </a:lnTo>
                <a:lnTo>
                  <a:pt x="248" y="11"/>
                </a:lnTo>
                <a:lnTo>
                  <a:pt x="248" y="11"/>
                </a:lnTo>
                <a:close/>
                <a:moveTo>
                  <a:pt x="209" y="13"/>
                </a:moveTo>
                <a:lnTo>
                  <a:pt x="209" y="23"/>
                </a:lnTo>
                <a:lnTo>
                  <a:pt x="199" y="23"/>
                </a:lnTo>
                <a:lnTo>
                  <a:pt x="199" y="14"/>
                </a:lnTo>
                <a:lnTo>
                  <a:pt x="209" y="13"/>
                </a:lnTo>
                <a:lnTo>
                  <a:pt x="209" y="13"/>
                </a:lnTo>
                <a:close/>
                <a:moveTo>
                  <a:pt x="168" y="15"/>
                </a:moveTo>
                <a:lnTo>
                  <a:pt x="170" y="24"/>
                </a:lnTo>
                <a:lnTo>
                  <a:pt x="159" y="26"/>
                </a:lnTo>
                <a:lnTo>
                  <a:pt x="159" y="15"/>
                </a:lnTo>
                <a:lnTo>
                  <a:pt x="168" y="15"/>
                </a:lnTo>
                <a:lnTo>
                  <a:pt x="168" y="15"/>
                </a:lnTo>
                <a:close/>
                <a:moveTo>
                  <a:pt x="129" y="17"/>
                </a:moveTo>
                <a:lnTo>
                  <a:pt x="129" y="27"/>
                </a:lnTo>
                <a:lnTo>
                  <a:pt x="120" y="27"/>
                </a:lnTo>
                <a:lnTo>
                  <a:pt x="119" y="18"/>
                </a:lnTo>
                <a:lnTo>
                  <a:pt x="129" y="17"/>
                </a:lnTo>
                <a:lnTo>
                  <a:pt x="129" y="17"/>
                </a:lnTo>
                <a:close/>
                <a:moveTo>
                  <a:pt x="89" y="19"/>
                </a:moveTo>
                <a:lnTo>
                  <a:pt x="90" y="28"/>
                </a:lnTo>
                <a:lnTo>
                  <a:pt x="80" y="30"/>
                </a:lnTo>
                <a:lnTo>
                  <a:pt x="80" y="19"/>
                </a:lnTo>
                <a:lnTo>
                  <a:pt x="89" y="19"/>
                </a:lnTo>
                <a:lnTo>
                  <a:pt x="89" y="19"/>
                </a:lnTo>
                <a:close/>
                <a:moveTo>
                  <a:pt x="50" y="20"/>
                </a:moveTo>
                <a:lnTo>
                  <a:pt x="50" y="31"/>
                </a:lnTo>
                <a:lnTo>
                  <a:pt x="40" y="31"/>
                </a:lnTo>
                <a:lnTo>
                  <a:pt x="39" y="22"/>
                </a:lnTo>
                <a:lnTo>
                  <a:pt x="50" y="2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2" name="Freeform 309"/>
          <p:cNvSpPr/>
          <p:nvPr/>
        </p:nvSpPr>
        <p:spPr bwMode="auto">
          <a:xfrm>
            <a:off x="6018665" y="1110445"/>
            <a:ext cx="23284" cy="21167"/>
          </a:xfrm>
          <a:custGeom>
            <a:avLst/>
            <a:gdLst>
              <a:gd name="T0" fmla="*/ 11 w 11"/>
              <a:gd name="T1" fmla="*/ 0 h 10"/>
              <a:gd name="T2" fmla="*/ 11 w 11"/>
              <a:gd name="T3" fmla="*/ 0 h 10"/>
              <a:gd name="T4" fmla="*/ 1 w 11"/>
              <a:gd name="T5" fmla="*/ 0 h 10"/>
              <a:gd name="T6" fmla="*/ 0 w 11"/>
              <a:gd name="T7" fmla="*/ 0 h 10"/>
              <a:gd name="T8" fmla="*/ 0 w 11"/>
              <a:gd name="T9" fmla="*/ 10 h 10"/>
              <a:gd name="T10" fmla="*/ 1 w 11"/>
              <a:gd name="T11" fmla="*/ 10 h 10"/>
              <a:gd name="T12" fmla="*/ 11 w 11"/>
              <a:gd name="T13" fmla="*/ 10 h 10"/>
              <a:gd name="T14" fmla="*/ 11 w 11"/>
              <a:gd name="T15" fmla="*/ 10 h 10"/>
              <a:gd name="T16" fmla="*/ 11 w 11"/>
              <a:gd name="T1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0">
                <a:moveTo>
                  <a:pt x="11" y="0"/>
                </a:moveTo>
                <a:lnTo>
                  <a:pt x="11" y="0"/>
                </a:lnTo>
                <a:lnTo>
                  <a:pt x="1" y="0"/>
                </a:lnTo>
                <a:lnTo>
                  <a:pt x="0" y="0"/>
                </a:lnTo>
                <a:lnTo>
                  <a:pt x="0" y="10"/>
                </a:lnTo>
                <a:lnTo>
                  <a:pt x="1" y="10"/>
                </a:lnTo>
                <a:lnTo>
                  <a:pt x="11" y="10"/>
                </a:lnTo>
                <a:lnTo>
                  <a:pt x="11" y="10"/>
                </a:lnTo>
                <a:lnTo>
                  <a:pt x="11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3" name="Freeform 310"/>
          <p:cNvSpPr/>
          <p:nvPr/>
        </p:nvSpPr>
        <p:spPr bwMode="auto">
          <a:xfrm>
            <a:off x="6105448" y="1112563"/>
            <a:ext cx="21167" cy="23284"/>
          </a:xfrm>
          <a:custGeom>
            <a:avLst/>
            <a:gdLst>
              <a:gd name="T0" fmla="*/ 10 w 10"/>
              <a:gd name="T1" fmla="*/ 0 h 11"/>
              <a:gd name="T2" fmla="*/ 2 w 10"/>
              <a:gd name="T3" fmla="*/ 0 h 11"/>
              <a:gd name="T4" fmla="*/ 0 w 10"/>
              <a:gd name="T5" fmla="*/ 0 h 11"/>
              <a:gd name="T6" fmla="*/ 0 w 10"/>
              <a:gd name="T7" fmla="*/ 11 h 11"/>
              <a:gd name="T8" fmla="*/ 1 w 10"/>
              <a:gd name="T9" fmla="*/ 11 h 11"/>
              <a:gd name="T10" fmla="*/ 9 w 10"/>
              <a:gd name="T11" fmla="*/ 11 h 11"/>
              <a:gd name="T12" fmla="*/ 10 w 10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1">
                <a:moveTo>
                  <a:pt x="10" y="0"/>
                </a:moveTo>
                <a:lnTo>
                  <a:pt x="2" y="0"/>
                </a:lnTo>
                <a:lnTo>
                  <a:pt x="0" y="0"/>
                </a:lnTo>
                <a:lnTo>
                  <a:pt x="0" y="11"/>
                </a:lnTo>
                <a:lnTo>
                  <a:pt x="1" y="11"/>
                </a:lnTo>
                <a:lnTo>
                  <a:pt x="9" y="11"/>
                </a:lnTo>
                <a:lnTo>
                  <a:pt x="1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4" name="Freeform 311"/>
          <p:cNvSpPr/>
          <p:nvPr/>
        </p:nvSpPr>
        <p:spPr bwMode="auto">
          <a:xfrm>
            <a:off x="6187999" y="1118912"/>
            <a:ext cx="21167" cy="21167"/>
          </a:xfrm>
          <a:custGeom>
            <a:avLst/>
            <a:gdLst>
              <a:gd name="T0" fmla="*/ 10 w 10"/>
              <a:gd name="T1" fmla="*/ 0 h 10"/>
              <a:gd name="T2" fmla="*/ 4 w 10"/>
              <a:gd name="T3" fmla="*/ 0 h 10"/>
              <a:gd name="T4" fmla="*/ 0 w 10"/>
              <a:gd name="T5" fmla="*/ 0 h 10"/>
              <a:gd name="T6" fmla="*/ 0 w 10"/>
              <a:gd name="T7" fmla="*/ 9 h 10"/>
              <a:gd name="T8" fmla="*/ 2 w 10"/>
              <a:gd name="T9" fmla="*/ 9 h 10"/>
              <a:gd name="T10" fmla="*/ 10 w 10"/>
              <a:gd name="T11" fmla="*/ 10 h 10"/>
              <a:gd name="T12" fmla="*/ 10 w 10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10" y="0"/>
                </a:moveTo>
                <a:lnTo>
                  <a:pt x="4" y="0"/>
                </a:lnTo>
                <a:lnTo>
                  <a:pt x="0" y="0"/>
                </a:lnTo>
                <a:lnTo>
                  <a:pt x="0" y="9"/>
                </a:lnTo>
                <a:lnTo>
                  <a:pt x="2" y="9"/>
                </a:lnTo>
                <a:lnTo>
                  <a:pt x="10" y="10"/>
                </a:lnTo>
                <a:lnTo>
                  <a:pt x="1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5" name="Freeform 312"/>
          <p:cNvSpPr/>
          <p:nvPr/>
        </p:nvSpPr>
        <p:spPr bwMode="auto">
          <a:xfrm>
            <a:off x="6270547" y="1123145"/>
            <a:ext cx="25400" cy="23284"/>
          </a:xfrm>
          <a:custGeom>
            <a:avLst/>
            <a:gdLst>
              <a:gd name="T0" fmla="*/ 12 w 12"/>
              <a:gd name="T1" fmla="*/ 2 h 11"/>
              <a:gd name="T2" fmla="*/ 5 w 12"/>
              <a:gd name="T3" fmla="*/ 0 h 11"/>
              <a:gd name="T4" fmla="*/ 1 w 12"/>
              <a:gd name="T5" fmla="*/ 0 h 11"/>
              <a:gd name="T6" fmla="*/ 0 w 12"/>
              <a:gd name="T7" fmla="*/ 10 h 11"/>
              <a:gd name="T8" fmla="*/ 4 w 12"/>
              <a:gd name="T9" fmla="*/ 11 h 11"/>
              <a:gd name="T10" fmla="*/ 10 w 12"/>
              <a:gd name="T11" fmla="*/ 11 h 11"/>
              <a:gd name="T12" fmla="*/ 12 w 12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1">
                <a:moveTo>
                  <a:pt x="12" y="2"/>
                </a:moveTo>
                <a:lnTo>
                  <a:pt x="5" y="0"/>
                </a:lnTo>
                <a:lnTo>
                  <a:pt x="1" y="0"/>
                </a:lnTo>
                <a:lnTo>
                  <a:pt x="0" y="10"/>
                </a:lnTo>
                <a:lnTo>
                  <a:pt x="4" y="11"/>
                </a:lnTo>
                <a:lnTo>
                  <a:pt x="10" y="11"/>
                </a:lnTo>
                <a:lnTo>
                  <a:pt x="12" y="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6" name="Freeform 313"/>
          <p:cNvSpPr/>
          <p:nvPr/>
        </p:nvSpPr>
        <p:spPr bwMode="auto">
          <a:xfrm>
            <a:off x="6355215" y="1131611"/>
            <a:ext cx="23284" cy="23284"/>
          </a:xfrm>
          <a:custGeom>
            <a:avLst/>
            <a:gdLst>
              <a:gd name="T0" fmla="*/ 11 w 11"/>
              <a:gd name="T1" fmla="*/ 2 h 11"/>
              <a:gd name="T2" fmla="*/ 4 w 11"/>
              <a:gd name="T3" fmla="*/ 0 h 11"/>
              <a:gd name="T4" fmla="*/ 0 w 11"/>
              <a:gd name="T5" fmla="*/ 0 h 11"/>
              <a:gd name="T6" fmla="*/ 0 w 11"/>
              <a:gd name="T7" fmla="*/ 9 h 11"/>
              <a:gd name="T8" fmla="*/ 3 w 11"/>
              <a:gd name="T9" fmla="*/ 11 h 11"/>
              <a:gd name="T10" fmla="*/ 10 w 11"/>
              <a:gd name="T11" fmla="*/ 11 h 11"/>
              <a:gd name="T12" fmla="*/ 11 w 11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1">
                <a:moveTo>
                  <a:pt x="11" y="2"/>
                </a:moveTo>
                <a:lnTo>
                  <a:pt x="4" y="0"/>
                </a:lnTo>
                <a:lnTo>
                  <a:pt x="0" y="0"/>
                </a:lnTo>
                <a:lnTo>
                  <a:pt x="0" y="9"/>
                </a:lnTo>
                <a:lnTo>
                  <a:pt x="3" y="11"/>
                </a:lnTo>
                <a:lnTo>
                  <a:pt x="10" y="11"/>
                </a:lnTo>
                <a:lnTo>
                  <a:pt x="11" y="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7" name="Freeform 314"/>
          <p:cNvSpPr/>
          <p:nvPr/>
        </p:nvSpPr>
        <p:spPr bwMode="auto">
          <a:xfrm>
            <a:off x="6439881" y="1140077"/>
            <a:ext cx="21167" cy="25400"/>
          </a:xfrm>
          <a:custGeom>
            <a:avLst/>
            <a:gdLst>
              <a:gd name="T0" fmla="*/ 10 w 10"/>
              <a:gd name="T1" fmla="*/ 2 h 12"/>
              <a:gd name="T2" fmla="*/ 4 w 10"/>
              <a:gd name="T3" fmla="*/ 2 h 12"/>
              <a:gd name="T4" fmla="*/ 1 w 10"/>
              <a:gd name="T5" fmla="*/ 0 h 12"/>
              <a:gd name="T6" fmla="*/ 0 w 10"/>
              <a:gd name="T7" fmla="*/ 11 h 12"/>
              <a:gd name="T8" fmla="*/ 2 w 10"/>
              <a:gd name="T9" fmla="*/ 11 h 12"/>
              <a:gd name="T10" fmla="*/ 9 w 10"/>
              <a:gd name="T11" fmla="*/ 12 h 12"/>
              <a:gd name="T12" fmla="*/ 10 w 10"/>
              <a:gd name="T13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2">
                <a:moveTo>
                  <a:pt x="10" y="2"/>
                </a:moveTo>
                <a:lnTo>
                  <a:pt x="4" y="2"/>
                </a:lnTo>
                <a:lnTo>
                  <a:pt x="1" y="0"/>
                </a:lnTo>
                <a:lnTo>
                  <a:pt x="0" y="11"/>
                </a:lnTo>
                <a:lnTo>
                  <a:pt x="2" y="11"/>
                </a:lnTo>
                <a:lnTo>
                  <a:pt x="9" y="12"/>
                </a:lnTo>
                <a:lnTo>
                  <a:pt x="10" y="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8" name="Freeform 315"/>
          <p:cNvSpPr/>
          <p:nvPr/>
        </p:nvSpPr>
        <p:spPr bwMode="auto">
          <a:xfrm>
            <a:off x="6522431" y="1154896"/>
            <a:ext cx="25400" cy="21167"/>
          </a:xfrm>
          <a:custGeom>
            <a:avLst/>
            <a:gdLst>
              <a:gd name="T0" fmla="*/ 12 w 12"/>
              <a:gd name="T1" fmla="*/ 1 h 10"/>
              <a:gd name="T2" fmla="*/ 4 w 12"/>
              <a:gd name="T3" fmla="*/ 0 h 10"/>
              <a:gd name="T4" fmla="*/ 1 w 12"/>
              <a:gd name="T5" fmla="*/ 0 h 10"/>
              <a:gd name="T6" fmla="*/ 0 w 12"/>
              <a:gd name="T7" fmla="*/ 9 h 10"/>
              <a:gd name="T8" fmla="*/ 3 w 12"/>
              <a:gd name="T9" fmla="*/ 9 h 10"/>
              <a:gd name="T10" fmla="*/ 9 w 12"/>
              <a:gd name="T11" fmla="*/ 10 h 10"/>
              <a:gd name="T12" fmla="*/ 12 w 12"/>
              <a:gd name="T13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0">
                <a:moveTo>
                  <a:pt x="12" y="1"/>
                </a:moveTo>
                <a:lnTo>
                  <a:pt x="4" y="0"/>
                </a:lnTo>
                <a:lnTo>
                  <a:pt x="1" y="0"/>
                </a:lnTo>
                <a:lnTo>
                  <a:pt x="0" y="9"/>
                </a:lnTo>
                <a:lnTo>
                  <a:pt x="3" y="9"/>
                </a:lnTo>
                <a:lnTo>
                  <a:pt x="9" y="10"/>
                </a:lnTo>
                <a:lnTo>
                  <a:pt x="12" y="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79" name="Freeform 316"/>
          <p:cNvSpPr/>
          <p:nvPr/>
        </p:nvSpPr>
        <p:spPr bwMode="auto">
          <a:xfrm>
            <a:off x="6604980" y="1165477"/>
            <a:ext cx="25400" cy="25400"/>
          </a:xfrm>
          <a:custGeom>
            <a:avLst/>
            <a:gdLst>
              <a:gd name="T0" fmla="*/ 12 w 12"/>
              <a:gd name="T1" fmla="*/ 3 h 12"/>
              <a:gd name="T2" fmla="*/ 12 w 12"/>
              <a:gd name="T3" fmla="*/ 3 h 12"/>
              <a:gd name="T4" fmla="*/ 4 w 12"/>
              <a:gd name="T5" fmla="*/ 1 h 12"/>
              <a:gd name="T6" fmla="*/ 1 w 12"/>
              <a:gd name="T7" fmla="*/ 0 h 12"/>
              <a:gd name="T8" fmla="*/ 0 w 12"/>
              <a:gd name="T9" fmla="*/ 10 h 12"/>
              <a:gd name="T10" fmla="*/ 1 w 12"/>
              <a:gd name="T11" fmla="*/ 10 h 12"/>
              <a:gd name="T12" fmla="*/ 9 w 12"/>
              <a:gd name="T13" fmla="*/ 12 h 12"/>
              <a:gd name="T14" fmla="*/ 9 w 12"/>
              <a:gd name="T15" fmla="*/ 12 h 12"/>
              <a:gd name="T16" fmla="*/ 12 w 12"/>
              <a:gd name="T17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2">
                <a:moveTo>
                  <a:pt x="12" y="3"/>
                </a:moveTo>
                <a:lnTo>
                  <a:pt x="12" y="3"/>
                </a:lnTo>
                <a:lnTo>
                  <a:pt x="4" y="1"/>
                </a:lnTo>
                <a:lnTo>
                  <a:pt x="1" y="0"/>
                </a:lnTo>
                <a:lnTo>
                  <a:pt x="0" y="10"/>
                </a:lnTo>
                <a:lnTo>
                  <a:pt x="1" y="10"/>
                </a:lnTo>
                <a:lnTo>
                  <a:pt x="9" y="12"/>
                </a:lnTo>
                <a:lnTo>
                  <a:pt x="9" y="12"/>
                </a:lnTo>
                <a:lnTo>
                  <a:pt x="12" y="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0" name="Freeform 317"/>
          <p:cNvSpPr/>
          <p:nvPr/>
        </p:nvSpPr>
        <p:spPr bwMode="auto">
          <a:xfrm>
            <a:off x="6687531" y="1182411"/>
            <a:ext cx="25400" cy="25400"/>
          </a:xfrm>
          <a:custGeom>
            <a:avLst/>
            <a:gdLst>
              <a:gd name="T0" fmla="*/ 12 w 12"/>
              <a:gd name="T1" fmla="*/ 1 h 12"/>
              <a:gd name="T2" fmla="*/ 11 w 12"/>
              <a:gd name="T3" fmla="*/ 1 h 12"/>
              <a:gd name="T4" fmla="*/ 3 w 12"/>
              <a:gd name="T5" fmla="*/ 0 h 12"/>
              <a:gd name="T6" fmla="*/ 2 w 12"/>
              <a:gd name="T7" fmla="*/ 0 h 12"/>
              <a:gd name="T8" fmla="*/ 0 w 12"/>
              <a:gd name="T9" fmla="*/ 9 h 12"/>
              <a:gd name="T10" fmla="*/ 0 w 12"/>
              <a:gd name="T11" fmla="*/ 10 h 12"/>
              <a:gd name="T12" fmla="*/ 8 w 12"/>
              <a:gd name="T13" fmla="*/ 12 h 12"/>
              <a:gd name="T14" fmla="*/ 9 w 12"/>
              <a:gd name="T15" fmla="*/ 12 h 12"/>
              <a:gd name="T16" fmla="*/ 12 w 12"/>
              <a:gd name="T17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2">
                <a:moveTo>
                  <a:pt x="12" y="1"/>
                </a:moveTo>
                <a:lnTo>
                  <a:pt x="11" y="1"/>
                </a:lnTo>
                <a:lnTo>
                  <a:pt x="3" y="0"/>
                </a:lnTo>
                <a:lnTo>
                  <a:pt x="2" y="0"/>
                </a:lnTo>
                <a:lnTo>
                  <a:pt x="0" y="9"/>
                </a:lnTo>
                <a:lnTo>
                  <a:pt x="0" y="10"/>
                </a:lnTo>
                <a:lnTo>
                  <a:pt x="8" y="12"/>
                </a:lnTo>
                <a:lnTo>
                  <a:pt x="9" y="12"/>
                </a:lnTo>
                <a:lnTo>
                  <a:pt x="12" y="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1" name="Freeform 318"/>
          <p:cNvSpPr/>
          <p:nvPr/>
        </p:nvSpPr>
        <p:spPr bwMode="auto">
          <a:xfrm>
            <a:off x="6767964" y="1199345"/>
            <a:ext cx="27517" cy="23284"/>
          </a:xfrm>
          <a:custGeom>
            <a:avLst/>
            <a:gdLst>
              <a:gd name="T0" fmla="*/ 13 w 13"/>
              <a:gd name="T1" fmla="*/ 2 h 11"/>
              <a:gd name="T2" fmla="*/ 9 w 13"/>
              <a:gd name="T3" fmla="*/ 1 h 11"/>
              <a:gd name="T4" fmla="*/ 3 w 13"/>
              <a:gd name="T5" fmla="*/ 0 h 11"/>
              <a:gd name="T6" fmla="*/ 0 w 13"/>
              <a:gd name="T7" fmla="*/ 10 h 11"/>
              <a:gd name="T8" fmla="*/ 8 w 13"/>
              <a:gd name="T9" fmla="*/ 11 h 11"/>
              <a:gd name="T10" fmla="*/ 11 w 13"/>
              <a:gd name="T11" fmla="*/ 11 h 11"/>
              <a:gd name="T12" fmla="*/ 13 w 13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1">
                <a:moveTo>
                  <a:pt x="13" y="2"/>
                </a:moveTo>
                <a:lnTo>
                  <a:pt x="9" y="1"/>
                </a:lnTo>
                <a:lnTo>
                  <a:pt x="3" y="0"/>
                </a:lnTo>
                <a:lnTo>
                  <a:pt x="0" y="10"/>
                </a:lnTo>
                <a:lnTo>
                  <a:pt x="8" y="11"/>
                </a:lnTo>
                <a:lnTo>
                  <a:pt x="11" y="11"/>
                </a:lnTo>
                <a:lnTo>
                  <a:pt x="13" y="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2" name="Freeform 319"/>
          <p:cNvSpPr/>
          <p:nvPr/>
        </p:nvSpPr>
        <p:spPr bwMode="auto">
          <a:xfrm>
            <a:off x="6850513" y="1218395"/>
            <a:ext cx="25400" cy="25400"/>
          </a:xfrm>
          <a:custGeom>
            <a:avLst/>
            <a:gdLst>
              <a:gd name="T0" fmla="*/ 12 w 12"/>
              <a:gd name="T1" fmla="*/ 2 h 12"/>
              <a:gd name="T2" fmla="*/ 8 w 12"/>
              <a:gd name="T3" fmla="*/ 1 h 12"/>
              <a:gd name="T4" fmla="*/ 3 w 12"/>
              <a:gd name="T5" fmla="*/ 0 h 12"/>
              <a:gd name="T6" fmla="*/ 0 w 12"/>
              <a:gd name="T7" fmla="*/ 10 h 12"/>
              <a:gd name="T8" fmla="*/ 6 w 12"/>
              <a:gd name="T9" fmla="*/ 10 h 12"/>
              <a:gd name="T10" fmla="*/ 10 w 12"/>
              <a:gd name="T11" fmla="*/ 12 h 12"/>
              <a:gd name="T12" fmla="*/ 12 w 12"/>
              <a:gd name="T13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12" y="2"/>
                </a:moveTo>
                <a:lnTo>
                  <a:pt x="8" y="1"/>
                </a:lnTo>
                <a:lnTo>
                  <a:pt x="3" y="0"/>
                </a:lnTo>
                <a:lnTo>
                  <a:pt x="0" y="10"/>
                </a:lnTo>
                <a:lnTo>
                  <a:pt x="6" y="10"/>
                </a:lnTo>
                <a:lnTo>
                  <a:pt x="10" y="12"/>
                </a:lnTo>
                <a:lnTo>
                  <a:pt x="12" y="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3" name="Freeform 320"/>
          <p:cNvSpPr/>
          <p:nvPr/>
        </p:nvSpPr>
        <p:spPr bwMode="auto">
          <a:xfrm>
            <a:off x="6930948" y="1239561"/>
            <a:ext cx="27517" cy="25400"/>
          </a:xfrm>
          <a:custGeom>
            <a:avLst/>
            <a:gdLst>
              <a:gd name="T0" fmla="*/ 13 w 13"/>
              <a:gd name="T1" fmla="*/ 3 h 12"/>
              <a:gd name="T2" fmla="*/ 7 w 13"/>
              <a:gd name="T3" fmla="*/ 0 h 12"/>
              <a:gd name="T4" fmla="*/ 3 w 13"/>
              <a:gd name="T5" fmla="*/ 0 h 12"/>
              <a:gd name="T6" fmla="*/ 0 w 13"/>
              <a:gd name="T7" fmla="*/ 9 h 12"/>
              <a:gd name="T8" fmla="*/ 4 w 13"/>
              <a:gd name="T9" fmla="*/ 11 h 12"/>
              <a:gd name="T10" fmla="*/ 11 w 13"/>
              <a:gd name="T11" fmla="*/ 12 h 12"/>
              <a:gd name="T12" fmla="*/ 13 w 13"/>
              <a:gd name="T13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2">
                <a:moveTo>
                  <a:pt x="13" y="3"/>
                </a:moveTo>
                <a:lnTo>
                  <a:pt x="7" y="0"/>
                </a:lnTo>
                <a:lnTo>
                  <a:pt x="3" y="0"/>
                </a:lnTo>
                <a:lnTo>
                  <a:pt x="0" y="9"/>
                </a:lnTo>
                <a:lnTo>
                  <a:pt x="4" y="11"/>
                </a:lnTo>
                <a:lnTo>
                  <a:pt x="11" y="12"/>
                </a:lnTo>
                <a:lnTo>
                  <a:pt x="13" y="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4" name="Freeform 321"/>
          <p:cNvSpPr/>
          <p:nvPr/>
        </p:nvSpPr>
        <p:spPr bwMode="auto">
          <a:xfrm>
            <a:off x="7015615" y="1262844"/>
            <a:ext cx="23284" cy="27517"/>
          </a:xfrm>
          <a:custGeom>
            <a:avLst/>
            <a:gdLst>
              <a:gd name="T0" fmla="*/ 11 w 11"/>
              <a:gd name="T1" fmla="*/ 2 h 13"/>
              <a:gd name="T2" fmla="*/ 10 w 11"/>
              <a:gd name="T3" fmla="*/ 2 h 13"/>
              <a:gd name="T4" fmla="*/ 2 w 11"/>
              <a:gd name="T5" fmla="*/ 0 h 13"/>
              <a:gd name="T6" fmla="*/ 2 w 11"/>
              <a:gd name="T7" fmla="*/ 0 h 13"/>
              <a:gd name="T8" fmla="*/ 0 w 11"/>
              <a:gd name="T9" fmla="*/ 9 h 13"/>
              <a:gd name="T10" fmla="*/ 0 w 11"/>
              <a:gd name="T11" fmla="*/ 10 h 13"/>
              <a:gd name="T12" fmla="*/ 6 w 11"/>
              <a:gd name="T13" fmla="*/ 12 h 13"/>
              <a:gd name="T14" fmla="*/ 9 w 11"/>
              <a:gd name="T15" fmla="*/ 13 h 13"/>
              <a:gd name="T16" fmla="*/ 11 w 11"/>
              <a:gd name="T17" fmla="*/ 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3">
                <a:moveTo>
                  <a:pt x="11" y="2"/>
                </a:moveTo>
                <a:lnTo>
                  <a:pt x="10" y="2"/>
                </a:lnTo>
                <a:lnTo>
                  <a:pt x="2" y="0"/>
                </a:lnTo>
                <a:lnTo>
                  <a:pt x="2" y="0"/>
                </a:lnTo>
                <a:lnTo>
                  <a:pt x="0" y="9"/>
                </a:lnTo>
                <a:lnTo>
                  <a:pt x="0" y="10"/>
                </a:lnTo>
                <a:lnTo>
                  <a:pt x="6" y="12"/>
                </a:lnTo>
                <a:lnTo>
                  <a:pt x="9" y="13"/>
                </a:lnTo>
                <a:lnTo>
                  <a:pt x="11" y="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5" name="Freeform 322"/>
          <p:cNvSpPr/>
          <p:nvPr/>
        </p:nvSpPr>
        <p:spPr bwMode="auto">
          <a:xfrm>
            <a:off x="7093931" y="1288244"/>
            <a:ext cx="25400" cy="27517"/>
          </a:xfrm>
          <a:custGeom>
            <a:avLst/>
            <a:gdLst>
              <a:gd name="T0" fmla="*/ 12 w 12"/>
              <a:gd name="T1" fmla="*/ 3 h 13"/>
              <a:gd name="T2" fmla="*/ 8 w 12"/>
              <a:gd name="T3" fmla="*/ 1 h 13"/>
              <a:gd name="T4" fmla="*/ 3 w 12"/>
              <a:gd name="T5" fmla="*/ 0 h 13"/>
              <a:gd name="T6" fmla="*/ 0 w 12"/>
              <a:gd name="T7" fmla="*/ 9 h 13"/>
              <a:gd name="T8" fmla="*/ 4 w 12"/>
              <a:gd name="T9" fmla="*/ 11 h 13"/>
              <a:gd name="T10" fmla="*/ 10 w 12"/>
              <a:gd name="T11" fmla="*/ 13 h 13"/>
              <a:gd name="T12" fmla="*/ 12 w 12"/>
              <a:gd name="T13" fmla="*/ 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3">
                <a:moveTo>
                  <a:pt x="12" y="3"/>
                </a:moveTo>
                <a:lnTo>
                  <a:pt x="8" y="1"/>
                </a:lnTo>
                <a:lnTo>
                  <a:pt x="3" y="0"/>
                </a:lnTo>
                <a:lnTo>
                  <a:pt x="0" y="9"/>
                </a:lnTo>
                <a:lnTo>
                  <a:pt x="4" y="11"/>
                </a:lnTo>
                <a:lnTo>
                  <a:pt x="10" y="13"/>
                </a:lnTo>
                <a:lnTo>
                  <a:pt x="12" y="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6" name="Freeform 323"/>
          <p:cNvSpPr/>
          <p:nvPr/>
        </p:nvSpPr>
        <p:spPr bwMode="auto">
          <a:xfrm>
            <a:off x="7174364" y="1315763"/>
            <a:ext cx="25400" cy="27517"/>
          </a:xfrm>
          <a:custGeom>
            <a:avLst/>
            <a:gdLst>
              <a:gd name="T0" fmla="*/ 12 w 12"/>
              <a:gd name="T1" fmla="*/ 4 h 13"/>
              <a:gd name="T2" fmla="*/ 11 w 12"/>
              <a:gd name="T3" fmla="*/ 2 h 13"/>
              <a:gd name="T4" fmla="*/ 4 w 12"/>
              <a:gd name="T5" fmla="*/ 0 h 13"/>
              <a:gd name="T6" fmla="*/ 3 w 12"/>
              <a:gd name="T7" fmla="*/ 0 h 13"/>
              <a:gd name="T8" fmla="*/ 0 w 12"/>
              <a:gd name="T9" fmla="*/ 9 h 13"/>
              <a:gd name="T10" fmla="*/ 2 w 12"/>
              <a:gd name="T11" fmla="*/ 10 h 13"/>
              <a:gd name="T12" fmla="*/ 8 w 12"/>
              <a:gd name="T13" fmla="*/ 11 h 13"/>
              <a:gd name="T14" fmla="*/ 9 w 12"/>
              <a:gd name="T15" fmla="*/ 13 h 13"/>
              <a:gd name="T16" fmla="*/ 12 w 12"/>
              <a:gd name="T17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3">
                <a:moveTo>
                  <a:pt x="12" y="4"/>
                </a:moveTo>
                <a:lnTo>
                  <a:pt x="11" y="2"/>
                </a:lnTo>
                <a:lnTo>
                  <a:pt x="4" y="0"/>
                </a:lnTo>
                <a:lnTo>
                  <a:pt x="3" y="0"/>
                </a:lnTo>
                <a:lnTo>
                  <a:pt x="0" y="9"/>
                </a:lnTo>
                <a:lnTo>
                  <a:pt x="2" y="10"/>
                </a:lnTo>
                <a:lnTo>
                  <a:pt x="8" y="11"/>
                </a:lnTo>
                <a:lnTo>
                  <a:pt x="9" y="13"/>
                </a:lnTo>
                <a:lnTo>
                  <a:pt x="12" y="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7" name="Freeform 324"/>
          <p:cNvSpPr/>
          <p:nvPr/>
        </p:nvSpPr>
        <p:spPr bwMode="auto">
          <a:xfrm>
            <a:off x="7252680" y="1343279"/>
            <a:ext cx="27517" cy="27517"/>
          </a:xfrm>
          <a:custGeom>
            <a:avLst/>
            <a:gdLst>
              <a:gd name="T0" fmla="*/ 13 w 13"/>
              <a:gd name="T1" fmla="*/ 4 h 13"/>
              <a:gd name="T2" fmla="*/ 8 w 13"/>
              <a:gd name="T3" fmla="*/ 2 h 13"/>
              <a:gd name="T4" fmla="*/ 4 w 13"/>
              <a:gd name="T5" fmla="*/ 0 h 13"/>
              <a:gd name="T6" fmla="*/ 0 w 13"/>
              <a:gd name="T7" fmla="*/ 10 h 13"/>
              <a:gd name="T8" fmla="*/ 5 w 13"/>
              <a:gd name="T9" fmla="*/ 11 h 13"/>
              <a:gd name="T10" fmla="*/ 9 w 13"/>
              <a:gd name="T11" fmla="*/ 13 h 13"/>
              <a:gd name="T12" fmla="*/ 13 w 13"/>
              <a:gd name="T13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13" y="4"/>
                </a:moveTo>
                <a:lnTo>
                  <a:pt x="8" y="2"/>
                </a:lnTo>
                <a:lnTo>
                  <a:pt x="4" y="0"/>
                </a:lnTo>
                <a:lnTo>
                  <a:pt x="0" y="10"/>
                </a:lnTo>
                <a:lnTo>
                  <a:pt x="5" y="11"/>
                </a:lnTo>
                <a:lnTo>
                  <a:pt x="9" y="13"/>
                </a:lnTo>
                <a:lnTo>
                  <a:pt x="13" y="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8" name="Freeform 325"/>
          <p:cNvSpPr/>
          <p:nvPr/>
        </p:nvSpPr>
        <p:spPr bwMode="auto">
          <a:xfrm>
            <a:off x="7328881" y="1375028"/>
            <a:ext cx="29633" cy="27517"/>
          </a:xfrm>
          <a:custGeom>
            <a:avLst/>
            <a:gdLst>
              <a:gd name="T0" fmla="*/ 14 w 14"/>
              <a:gd name="T1" fmla="*/ 4 h 13"/>
              <a:gd name="T2" fmla="*/ 12 w 14"/>
              <a:gd name="T3" fmla="*/ 3 h 13"/>
              <a:gd name="T4" fmla="*/ 6 w 14"/>
              <a:gd name="T5" fmla="*/ 0 h 13"/>
              <a:gd name="T6" fmla="*/ 4 w 14"/>
              <a:gd name="T7" fmla="*/ 0 h 13"/>
              <a:gd name="T8" fmla="*/ 0 w 14"/>
              <a:gd name="T9" fmla="*/ 9 h 13"/>
              <a:gd name="T10" fmla="*/ 2 w 14"/>
              <a:gd name="T11" fmla="*/ 9 h 13"/>
              <a:gd name="T12" fmla="*/ 8 w 14"/>
              <a:gd name="T13" fmla="*/ 12 h 13"/>
              <a:gd name="T14" fmla="*/ 10 w 14"/>
              <a:gd name="T15" fmla="*/ 13 h 13"/>
              <a:gd name="T16" fmla="*/ 14 w 14"/>
              <a:gd name="T17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14" y="4"/>
                </a:moveTo>
                <a:lnTo>
                  <a:pt x="12" y="3"/>
                </a:lnTo>
                <a:lnTo>
                  <a:pt x="6" y="0"/>
                </a:lnTo>
                <a:lnTo>
                  <a:pt x="4" y="0"/>
                </a:lnTo>
                <a:lnTo>
                  <a:pt x="0" y="9"/>
                </a:lnTo>
                <a:lnTo>
                  <a:pt x="2" y="9"/>
                </a:lnTo>
                <a:lnTo>
                  <a:pt x="8" y="12"/>
                </a:lnTo>
                <a:lnTo>
                  <a:pt x="10" y="13"/>
                </a:lnTo>
                <a:lnTo>
                  <a:pt x="14" y="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89" name="Freeform 326"/>
          <p:cNvSpPr/>
          <p:nvPr/>
        </p:nvSpPr>
        <p:spPr bwMode="auto">
          <a:xfrm>
            <a:off x="7407199" y="1408896"/>
            <a:ext cx="27517" cy="27517"/>
          </a:xfrm>
          <a:custGeom>
            <a:avLst/>
            <a:gdLst>
              <a:gd name="T0" fmla="*/ 13 w 13"/>
              <a:gd name="T1" fmla="*/ 4 h 13"/>
              <a:gd name="T2" fmla="*/ 8 w 13"/>
              <a:gd name="T3" fmla="*/ 1 h 13"/>
              <a:gd name="T4" fmla="*/ 4 w 13"/>
              <a:gd name="T5" fmla="*/ 0 h 13"/>
              <a:gd name="T6" fmla="*/ 0 w 13"/>
              <a:gd name="T7" fmla="*/ 9 h 13"/>
              <a:gd name="T8" fmla="*/ 4 w 13"/>
              <a:gd name="T9" fmla="*/ 10 h 13"/>
              <a:gd name="T10" fmla="*/ 9 w 13"/>
              <a:gd name="T11" fmla="*/ 13 h 13"/>
              <a:gd name="T12" fmla="*/ 13 w 13"/>
              <a:gd name="T13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13" y="4"/>
                </a:moveTo>
                <a:lnTo>
                  <a:pt x="8" y="1"/>
                </a:lnTo>
                <a:lnTo>
                  <a:pt x="4" y="0"/>
                </a:lnTo>
                <a:lnTo>
                  <a:pt x="0" y="9"/>
                </a:lnTo>
                <a:lnTo>
                  <a:pt x="4" y="10"/>
                </a:lnTo>
                <a:lnTo>
                  <a:pt x="9" y="13"/>
                </a:lnTo>
                <a:lnTo>
                  <a:pt x="13" y="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0" name="Freeform 327"/>
          <p:cNvSpPr/>
          <p:nvPr/>
        </p:nvSpPr>
        <p:spPr bwMode="auto">
          <a:xfrm>
            <a:off x="7485515" y="1444879"/>
            <a:ext cx="27517" cy="27517"/>
          </a:xfrm>
          <a:custGeom>
            <a:avLst/>
            <a:gdLst>
              <a:gd name="T0" fmla="*/ 13 w 13"/>
              <a:gd name="T1" fmla="*/ 4 h 13"/>
              <a:gd name="T2" fmla="*/ 9 w 13"/>
              <a:gd name="T3" fmla="*/ 1 h 13"/>
              <a:gd name="T4" fmla="*/ 4 w 13"/>
              <a:gd name="T5" fmla="*/ 0 h 13"/>
              <a:gd name="T6" fmla="*/ 0 w 13"/>
              <a:gd name="T7" fmla="*/ 8 h 13"/>
              <a:gd name="T8" fmla="*/ 5 w 13"/>
              <a:gd name="T9" fmla="*/ 10 h 13"/>
              <a:gd name="T10" fmla="*/ 9 w 13"/>
              <a:gd name="T11" fmla="*/ 13 h 13"/>
              <a:gd name="T12" fmla="*/ 13 w 13"/>
              <a:gd name="T13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13" y="4"/>
                </a:moveTo>
                <a:lnTo>
                  <a:pt x="9" y="1"/>
                </a:lnTo>
                <a:lnTo>
                  <a:pt x="4" y="0"/>
                </a:lnTo>
                <a:lnTo>
                  <a:pt x="0" y="8"/>
                </a:lnTo>
                <a:lnTo>
                  <a:pt x="5" y="10"/>
                </a:lnTo>
                <a:lnTo>
                  <a:pt x="9" y="13"/>
                </a:lnTo>
                <a:lnTo>
                  <a:pt x="13" y="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1" name="Freeform 328"/>
          <p:cNvSpPr/>
          <p:nvPr/>
        </p:nvSpPr>
        <p:spPr bwMode="auto">
          <a:xfrm>
            <a:off x="7559599" y="1480863"/>
            <a:ext cx="27517" cy="27517"/>
          </a:xfrm>
          <a:custGeom>
            <a:avLst/>
            <a:gdLst>
              <a:gd name="T0" fmla="*/ 13 w 13"/>
              <a:gd name="T1" fmla="*/ 5 h 13"/>
              <a:gd name="T2" fmla="*/ 10 w 13"/>
              <a:gd name="T3" fmla="*/ 4 h 13"/>
              <a:gd name="T4" fmla="*/ 5 w 13"/>
              <a:gd name="T5" fmla="*/ 0 h 13"/>
              <a:gd name="T6" fmla="*/ 4 w 13"/>
              <a:gd name="T7" fmla="*/ 0 h 13"/>
              <a:gd name="T8" fmla="*/ 0 w 13"/>
              <a:gd name="T9" fmla="*/ 9 h 13"/>
              <a:gd name="T10" fmla="*/ 0 w 13"/>
              <a:gd name="T11" fmla="*/ 9 h 13"/>
              <a:gd name="T12" fmla="*/ 6 w 13"/>
              <a:gd name="T13" fmla="*/ 12 h 13"/>
              <a:gd name="T14" fmla="*/ 9 w 13"/>
              <a:gd name="T15" fmla="*/ 13 h 13"/>
              <a:gd name="T16" fmla="*/ 13 w 13"/>
              <a:gd name="T17" fmla="*/ 5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13" y="5"/>
                </a:moveTo>
                <a:lnTo>
                  <a:pt x="10" y="4"/>
                </a:lnTo>
                <a:lnTo>
                  <a:pt x="5" y="0"/>
                </a:lnTo>
                <a:lnTo>
                  <a:pt x="4" y="0"/>
                </a:lnTo>
                <a:lnTo>
                  <a:pt x="0" y="9"/>
                </a:lnTo>
                <a:lnTo>
                  <a:pt x="0" y="9"/>
                </a:lnTo>
                <a:lnTo>
                  <a:pt x="6" y="12"/>
                </a:lnTo>
                <a:lnTo>
                  <a:pt x="9" y="13"/>
                </a:lnTo>
                <a:lnTo>
                  <a:pt x="13" y="5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2" name="Freeform 329"/>
          <p:cNvSpPr/>
          <p:nvPr/>
        </p:nvSpPr>
        <p:spPr bwMode="auto">
          <a:xfrm>
            <a:off x="7633680" y="1518963"/>
            <a:ext cx="27517" cy="31751"/>
          </a:xfrm>
          <a:custGeom>
            <a:avLst/>
            <a:gdLst>
              <a:gd name="T0" fmla="*/ 13 w 13"/>
              <a:gd name="T1" fmla="*/ 6 h 15"/>
              <a:gd name="T2" fmla="*/ 12 w 13"/>
              <a:gd name="T3" fmla="*/ 6 h 15"/>
              <a:gd name="T4" fmla="*/ 7 w 13"/>
              <a:gd name="T5" fmla="*/ 2 h 15"/>
              <a:gd name="T6" fmla="*/ 4 w 13"/>
              <a:gd name="T7" fmla="*/ 0 h 15"/>
              <a:gd name="T8" fmla="*/ 0 w 13"/>
              <a:gd name="T9" fmla="*/ 9 h 15"/>
              <a:gd name="T10" fmla="*/ 2 w 13"/>
              <a:gd name="T11" fmla="*/ 11 h 15"/>
              <a:gd name="T12" fmla="*/ 7 w 13"/>
              <a:gd name="T13" fmla="*/ 13 h 15"/>
              <a:gd name="T14" fmla="*/ 8 w 13"/>
              <a:gd name="T15" fmla="*/ 15 h 15"/>
              <a:gd name="T16" fmla="*/ 13 w 13"/>
              <a:gd name="T17" fmla="*/ 6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5">
                <a:moveTo>
                  <a:pt x="13" y="6"/>
                </a:moveTo>
                <a:lnTo>
                  <a:pt x="12" y="6"/>
                </a:lnTo>
                <a:lnTo>
                  <a:pt x="7" y="2"/>
                </a:lnTo>
                <a:lnTo>
                  <a:pt x="4" y="0"/>
                </a:lnTo>
                <a:lnTo>
                  <a:pt x="0" y="9"/>
                </a:lnTo>
                <a:lnTo>
                  <a:pt x="2" y="11"/>
                </a:lnTo>
                <a:lnTo>
                  <a:pt x="7" y="13"/>
                </a:lnTo>
                <a:lnTo>
                  <a:pt x="8" y="15"/>
                </a:lnTo>
                <a:lnTo>
                  <a:pt x="13" y="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3" name="Freeform 330"/>
          <p:cNvSpPr/>
          <p:nvPr/>
        </p:nvSpPr>
        <p:spPr bwMode="auto">
          <a:xfrm>
            <a:off x="7705648" y="1563412"/>
            <a:ext cx="31751" cy="27517"/>
          </a:xfrm>
          <a:custGeom>
            <a:avLst/>
            <a:gdLst>
              <a:gd name="T0" fmla="*/ 15 w 15"/>
              <a:gd name="T1" fmla="*/ 5 h 13"/>
              <a:gd name="T2" fmla="*/ 13 w 15"/>
              <a:gd name="T3" fmla="*/ 4 h 13"/>
              <a:gd name="T4" fmla="*/ 8 w 15"/>
              <a:gd name="T5" fmla="*/ 2 h 13"/>
              <a:gd name="T6" fmla="*/ 5 w 15"/>
              <a:gd name="T7" fmla="*/ 0 h 13"/>
              <a:gd name="T8" fmla="*/ 0 w 15"/>
              <a:gd name="T9" fmla="*/ 8 h 13"/>
              <a:gd name="T10" fmla="*/ 3 w 15"/>
              <a:gd name="T11" fmla="*/ 9 h 13"/>
              <a:gd name="T12" fmla="*/ 8 w 15"/>
              <a:gd name="T13" fmla="*/ 13 h 13"/>
              <a:gd name="T14" fmla="*/ 9 w 15"/>
              <a:gd name="T15" fmla="*/ 13 h 13"/>
              <a:gd name="T16" fmla="*/ 15 w 15"/>
              <a:gd name="T17" fmla="*/ 5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3">
                <a:moveTo>
                  <a:pt x="15" y="5"/>
                </a:moveTo>
                <a:lnTo>
                  <a:pt x="13" y="4"/>
                </a:lnTo>
                <a:lnTo>
                  <a:pt x="8" y="2"/>
                </a:lnTo>
                <a:lnTo>
                  <a:pt x="5" y="0"/>
                </a:lnTo>
                <a:lnTo>
                  <a:pt x="0" y="8"/>
                </a:lnTo>
                <a:lnTo>
                  <a:pt x="3" y="9"/>
                </a:lnTo>
                <a:lnTo>
                  <a:pt x="8" y="13"/>
                </a:lnTo>
                <a:lnTo>
                  <a:pt x="9" y="13"/>
                </a:lnTo>
                <a:lnTo>
                  <a:pt x="15" y="5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4" name="Freeform 331"/>
          <p:cNvSpPr/>
          <p:nvPr/>
        </p:nvSpPr>
        <p:spPr bwMode="auto">
          <a:xfrm>
            <a:off x="7777615" y="1607863"/>
            <a:ext cx="31751" cy="27517"/>
          </a:xfrm>
          <a:custGeom>
            <a:avLst/>
            <a:gdLst>
              <a:gd name="T0" fmla="*/ 15 w 15"/>
              <a:gd name="T1" fmla="*/ 5 h 13"/>
              <a:gd name="T2" fmla="*/ 13 w 15"/>
              <a:gd name="T3" fmla="*/ 4 h 13"/>
              <a:gd name="T4" fmla="*/ 8 w 15"/>
              <a:gd name="T5" fmla="*/ 1 h 13"/>
              <a:gd name="T6" fmla="*/ 5 w 15"/>
              <a:gd name="T7" fmla="*/ 0 h 13"/>
              <a:gd name="T8" fmla="*/ 0 w 15"/>
              <a:gd name="T9" fmla="*/ 8 h 13"/>
              <a:gd name="T10" fmla="*/ 3 w 15"/>
              <a:gd name="T11" fmla="*/ 9 h 13"/>
              <a:gd name="T12" fmla="*/ 8 w 15"/>
              <a:gd name="T13" fmla="*/ 13 h 13"/>
              <a:gd name="T14" fmla="*/ 8 w 15"/>
              <a:gd name="T15" fmla="*/ 13 h 13"/>
              <a:gd name="T16" fmla="*/ 15 w 15"/>
              <a:gd name="T17" fmla="*/ 5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3">
                <a:moveTo>
                  <a:pt x="15" y="5"/>
                </a:moveTo>
                <a:lnTo>
                  <a:pt x="13" y="4"/>
                </a:lnTo>
                <a:lnTo>
                  <a:pt x="8" y="1"/>
                </a:lnTo>
                <a:lnTo>
                  <a:pt x="5" y="0"/>
                </a:lnTo>
                <a:lnTo>
                  <a:pt x="0" y="8"/>
                </a:lnTo>
                <a:lnTo>
                  <a:pt x="3" y="9"/>
                </a:lnTo>
                <a:lnTo>
                  <a:pt x="8" y="13"/>
                </a:lnTo>
                <a:lnTo>
                  <a:pt x="8" y="13"/>
                </a:lnTo>
                <a:lnTo>
                  <a:pt x="15" y="5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5" name="Freeform 332"/>
          <p:cNvSpPr/>
          <p:nvPr/>
        </p:nvSpPr>
        <p:spPr bwMode="auto">
          <a:xfrm>
            <a:off x="7847465" y="1654428"/>
            <a:ext cx="29633" cy="27517"/>
          </a:xfrm>
          <a:custGeom>
            <a:avLst/>
            <a:gdLst>
              <a:gd name="T0" fmla="*/ 14 w 14"/>
              <a:gd name="T1" fmla="*/ 6 h 13"/>
              <a:gd name="T2" fmla="*/ 13 w 14"/>
              <a:gd name="T3" fmla="*/ 4 h 13"/>
              <a:gd name="T4" fmla="*/ 8 w 14"/>
              <a:gd name="T5" fmla="*/ 0 h 13"/>
              <a:gd name="T6" fmla="*/ 6 w 14"/>
              <a:gd name="T7" fmla="*/ 0 h 13"/>
              <a:gd name="T8" fmla="*/ 0 w 14"/>
              <a:gd name="T9" fmla="*/ 8 h 13"/>
              <a:gd name="T10" fmla="*/ 2 w 14"/>
              <a:gd name="T11" fmla="*/ 10 h 13"/>
              <a:gd name="T12" fmla="*/ 8 w 14"/>
              <a:gd name="T13" fmla="*/ 13 h 13"/>
              <a:gd name="T14" fmla="*/ 9 w 14"/>
              <a:gd name="T15" fmla="*/ 13 h 13"/>
              <a:gd name="T16" fmla="*/ 14 w 14"/>
              <a:gd name="T1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14" y="6"/>
                </a:moveTo>
                <a:lnTo>
                  <a:pt x="13" y="4"/>
                </a:lnTo>
                <a:lnTo>
                  <a:pt x="8" y="0"/>
                </a:lnTo>
                <a:lnTo>
                  <a:pt x="6" y="0"/>
                </a:lnTo>
                <a:lnTo>
                  <a:pt x="0" y="8"/>
                </a:lnTo>
                <a:lnTo>
                  <a:pt x="2" y="10"/>
                </a:lnTo>
                <a:lnTo>
                  <a:pt x="8" y="13"/>
                </a:lnTo>
                <a:lnTo>
                  <a:pt x="9" y="13"/>
                </a:lnTo>
                <a:lnTo>
                  <a:pt x="14" y="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6" name="Freeform 333"/>
          <p:cNvSpPr/>
          <p:nvPr/>
        </p:nvSpPr>
        <p:spPr bwMode="auto">
          <a:xfrm>
            <a:off x="7917315" y="1703112"/>
            <a:ext cx="29633" cy="29633"/>
          </a:xfrm>
          <a:custGeom>
            <a:avLst/>
            <a:gdLst>
              <a:gd name="T0" fmla="*/ 14 w 14"/>
              <a:gd name="T1" fmla="*/ 6 h 14"/>
              <a:gd name="T2" fmla="*/ 11 w 14"/>
              <a:gd name="T3" fmla="*/ 5 h 14"/>
              <a:gd name="T4" fmla="*/ 6 w 14"/>
              <a:gd name="T5" fmla="*/ 1 h 14"/>
              <a:gd name="T6" fmla="*/ 6 w 14"/>
              <a:gd name="T7" fmla="*/ 0 h 14"/>
              <a:gd name="T8" fmla="*/ 0 w 14"/>
              <a:gd name="T9" fmla="*/ 7 h 14"/>
              <a:gd name="T10" fmla="*/ 1 w 14"/>
              <a:gd name="T11" fmla="*/ 9 h 14"/>
              <a:gd name="T12" fmla="*/ 6 w 14"/>
              <a:gd name="T13" fmla="*/ 13 h 14"/>
              <a:gd name="T14" fmla="*/ 7 w 14"/>
              <a:gd name="T15" fmla="*/ 14 h 14"/>
              <a:gd name="T16" fmla="*/ 14 w 14"/>
              <a:gd name="T17" fmla="*/ 6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4">
                <a:moveTo>
                  <a:pt x="14" y="6"/>
                </a:moveTo>
                <a:lnTo>
                  <a:pt x="11" y="5"/>
                </a:lnTo>
                <a:lnTo>
                  <a:pt x="6" y="1"/>
                </a:lnTo>
                <a:lnTo>
                  <a:pt x="6" y="0"/>
                </a:lnTo>
                <a:lnTo>
                  <a:pt x="0" y="7"/>
                </a:lnTo>
                <a:lnTo>
                  <a:pt x="1" y="9"/>
                </a:lnTo>
                <a:lnTo>
                  <a:pt x="6" y="13"/>
                </a:lnTo>
                <a:lnTo>
                  <a:pt x="7" y="14"/>
                </a:lnTo>
                <a:lnTo>
                  <a:pt x="14" y="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7" name="Freeform 334"/>
          <p:cNvSpPr/>
          <p:nvPr/>
        </p:nvSpPr>
        <p:spPr bwMode="auto">
          <a:xfrm>
            <a:off x="7982932" y="1753912"/>
            <a:ext cx="29633" cy="31751"/>
          </a:xfrm>
          <a:custGeom>
            <a:avLst/>
            <a:gdLst>
              <a:gd name="T0" fmla="*/ 14 w 14"/>
              <a:gd name="T1" fmla="*/ 7 h 15"/>
              <a:gd name="T2" fmla="*/ 12 w 14"/>
              <a:gd name="T3" fmla="*/ 4 h 15"/>
              <a:gd name="T4" fmla="*/ 6 w 14"/>
              <a:gd name="T5" fmla="*/ 0 h 15"/>
              <a:gd name="T6" fmla="*/ 0 w 14"/>
              <a:gd name="T7" fmla="*/ 8 h 15"/>
              <a:gd name="T8" fmla="*/ 5 w 14"/>
              <a:gd name="T9" fmla="*/ 12 h 15"/>
              <a:gd name="T10" fmla="*/ 8 w 14"/>
              <a:gd name="T11" fmla="*/ 15 h 15"/>
              <a:gd name="T12" fmla="*/ 14 w 14"/>
              <a:gd name="T13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5">
                <a:moveTo>
                  <a:pt x="14" y="7"/>
                </a:moveTo>
                <a:lnTo>
                  <a:pt x="12" y="4"/>
                </a:lnTo>
                <a:lnTo>
                  <a:pt x="6" y="0"/>
                </a:lnTo>
                <a:lnTo>
                  <a:pt x="0" y="8"/>
                </a:lnTo>
                <a:lnTo>
                  <a:pt x="5" y="12"/>
                </a:lnTo>
                <a:lnTo>
                  <a:pt x="8" y="15"/>
                </a:lnTo>
                <a:lnTo>
                  <a:pt x="14" y="7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8" name="Freeform 335"/>
          <p:cNvSpPr/>
          <p:nvPr/>
        </p:nvSpPr>
        <p:spPr bwMode="auto">
          <a:xfrm>
            <a:off x="8048547" y="1806829"/>
            <a:ext cx="27517" cy="31751"/>
          </a:xfrm>
          <a:custGeom>
            <a:avLst/>
            <a:gdLst>
              <a:gd name="T0" fmla="*/ 13 w 13"/>
              <a:gd name="T1" fmla="*/ 7 h 15"/>
              <a:gd name="T2" fmla="*/ 9 w 13"/>
              <a:gd name="T3" fmla="*/ 3 h 15"/>
              <a:gd name="T4" fmla="*/ 7 w 13"/>
              <a:gd name="T5" fmla="*/ 0 h 15"/>
              <a:gd name="T6" fmla="*/ 0 w 13"/>
              <a:gd name="T7" fmla="*/ 8 h 15"/>
              <a:gd name="T8" fmla="*/ 3 w 13"/>
              <a:gd name="T9" fmla="*/ 11 h 15"/>
              <a:gd name="T10" fmla="*/ 7 w 13"/>
              <a:gd name="T11" fmla="*/ 15 h 15"/>
              <a:gd name="T12" fmla="*/ 13 w 13"/>
              <a:gd name="T13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5">
                <a:moveTo>
                  <a:pt x="13" y="7"/>
                </a:moveTo>
                <a:lnTo>
                  <a:pt x="9" y="3"/>
                </a:lnTo>
                <a:lnTo>
                  <a:pt x="7" y="0"/>
                </a:lnTo>
                <a:lnTo>
                  <a:pt x="0" y="8"/>
                </a:lnTo>
                <a:lnTo>
                  <a:pt x="3" y="11"/>
                </a:lnTo>
                <a:lnTo>
                  <a:pt x="7" y="15"/>
                </a:lnTo>
                <a:lnTo>
                  <a:pt x="13" y="7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99" name="Freeform 336"/>
          <p:cNvSpPr/>
          <p:nvPr/>
        </p:nvSpPr>
        <p:spPr bwMode="auto">
          <a:xfrm>
            <a:off x="8109932" y="1866096"/>
            <a:ext cx="29633" cy="27517"/>
          </a:xfrm>
          <a:custGeom>
            <a:avLst/>
            <a:gdLst>
              <a:gd name="T0" fmla="*/ 14 w 14"/>
              <a:gd name="T1" fmla="*/ 6 h 13"/>
              <a:gd name="T2" fmla="*/ 13 w 14"/>
              <a:gd name="T3" fmla="*/ 5 h 13"/>
              <a:gd name="T4" fmla="*/ 8 w 14"/>
              <a:gd name="T5" fmla="*/ 0 h 13"/>
              <a:gd name="T6" fmla="*/ 7 w 14"/>
              <a:gd name="T7" fmla="*/ 0 h 13"/>
              <a:gd name="T8" fmla="*/ 0 w 14"/>
              <a:gd name="T9" fmla="*/ 6 h 13"/>
              <a:gd name="T10" fmla="*/ 1 w 14"/>
              <a:gd name="T11" fmla="*/ 8 h 13"/>
              <a:gd name="T12" fmla="*/ 7 w 14"/>
              <a:gd name="T13" fmla="*/ 11 h 13"/>
              <a:gd name="T14" fmla="*/ 8 w 14"/>
              <a:gd name="T15" fmla="*/ 13 h 13"/>
              <a:gd name="T16" fmla="*/ 14 w 14"/>
              <a:gd name="T1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14" y="6"/>
                </a:moveTo>
                <a:lnTo>
                  <a:pt x="13" y="5"/>
                </a:lnTo>
                <a:lnTo>
                  <a:pt x="8" y="0"/>
                </a:lnTo>
                <a:lnTo>
                  <a:pt x="7" y="0"/>
                </a:lnTo>
                <a:lnTo>
                  <a:pt x="0" y="6"/>
                </a:lnTo>
                <a:lnTo>
                  <a:pt x="1" y="8"/>
                </a:lnTo>
                <a:lnTo>
                  <a:pt x="7" y="11"/>
                </a:lnTo>
                <a:lnTo>
                  <a:pt x="8" y="13"/>
                </a:lnTo>
                <a:lnTo>
                  <a:pt x="14" y="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0" name="Freeform 337"/>
          <p:cNvSpPr/>
          <p:nvPr/>
        </p:nvSpPr>
        <p:spPr bwMode="auto">
          <a:xfrm>
            <a:off x="8171315" y="1923245"/>
            <a:ext cx="29633" cy="31751"/>
          </a:xfrm>
          <a:custGeom>
            <a:avLst/>
            <a:gdLst>
              <a:gd name="T0" fmla="*/ 14 w 14"/>
              <a:gd name="T1" fmla="*/ 7 h 15"/>
              <a:gd name="T2" fmla="*/ 10 w 14"/>
              <a:gd name="T3" fmla="*/ 3 h 15"/>
              <a:gd name="T4" fmla="*/ 6 w 14"/>
              <a:gd name="T5" fmla="*/ 0 h 15"/>
              <a:gd name="T6" fmla="*/ 0 w 14"/>
              <a:gd name="T7" fmla="*/ 7 h 15"/>
              <a:gd name="T8" fmla="*/ 2 w 14"/>
              <a:gd name="T9" fmla="*/ 11 h 15"/>
              <a:gd name="T10" fmla="*/ 6 w 14"/>
              <a:gd name="T11" fmla="*/ 15 h 15"/>
              <a:gd name="T12" fmla="*/ 14 w 14"/>
              <a:gd name="T13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5">
                <a:moveTo>
                  <a:pt x="14" y="7"/>
                </a:moveTo>
                <a:lnTo>
                  <a:pt x="10" y="3"/>
                </a:lnTo>
                <a:lnTo>
                  <a:pt x="6" y="0"/>
                </a:lnTo>
                <a:lnTo>
                  <a:pt x="0" y="7"/>
                </a:lnTo>
                <a:lnTo>
                  <a:pt x="2" y="11"/>
                </a:lnTo>
                <a:lnTo>
                  <a:pt x="6" y="15"/>
                </a:lnTo>
                <a:lnTo>
                  <a:pt x="14" y="7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1" name="Freeform 338"/>
          <p:cNvSpPr/>
          <p:nvPr/>
        </p:nvSpPr>
        <p:spPr bwMode="auto">
          <a:xfrm>
            <a:off x="8228465" y="1984629"/>
            <a:ext cx="31751" cy="29633"/>
          </a:xfrm>
          <a:custGeom>
            <a:avLst/>
            <a:gdLst>
              <a:gd name="T0" fmla="*/ 15 w 15"/>
              <a:gd name="T1" fmla="*/ 8 h 14"/>
              <a:gd name="T2" fmla="*/ 12 w 15"/>
              <a:gd name="T3" fmla="*/ 5 h 14"/>
              <a:gd name="T4" fmla="*/ 8 w 15"/>
              <a:gd name="T5" fmla="*/ 1 h 14"/>
              <a:gd name="T6" fmla="*/ 8 w 15"/>
              <a:gd name="T7" fmla="*/ 0 h 14"/>
              <a:gd name="T8" fmla="*/ 0 w 15"/>
              <a:gd name="T9" fmla="*/ 6 h 14"/>
              <a:gd name="T10" fmla="*/ 0 w 15"/>
              <a:gd name="T11" fmla="*/ 8 h 14"/>
              <a:gd name="T12" fmla="*/ 5 w 15"/>
              <a:gd name="T13" fmla="*/ 12 h 14"/>
              <a:gd name="T14" fmla="*/ 7 w 15"/>
              <a:gd name="T15" fmla="*/ 14 h 14"/>
              <a:gd name="T16" fmla="*/ 15 w 15"/>
              <a:gd name="T17" fmla="*/ 8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4">
                <a:moveTo>
                  <a:pt x="15" y="8"/>
                </a:moveTo>
                <a:lnTo>
                  <a:pt x="12" y="5"/>
                </a:lnTo>
                <a:lnTo>
                  <a:pt x="8" y="1"/>
                </a:lnTo>
                <a:lnTo>
                  <a:pt x="8" y="0"/>
                </a:lnTo>
                <a:lnTo>
                  <a:pt x="0" y="6"/>
                </a:lnTo>
                <a:lnTo>
                  <a:pt x="0" y="8"/>
                </a:lnTo>
                <a:lnTo>
                  <a:pt x="5" y="12"/>
                </a:lnTo>
                <a:lnTo>
                  <a:pt x="7" y="14"/>
                </a:lnTo>
                <a:lnTo>
                  <a:pt x="15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2" name="Freeform 339"/>
          <p:cNvSpPr/>
          <p:nvPr/>
        </p:nvSpPr>
        <p:spPr bwMode="auto">
          <a:xfrm>
            <a:off x="8283499" y="2048129"/>
            <a:ext cx="31751" cy="29633"/>
          </a:xfrm>
          <a:custGeom>
            <a:avLst/>
            <a:gdLst>
              <a:gd name="T0" fmla="*/ 15 w 15"/>
              <a:gd name="T1" fmla="*/ 8 h 14"/>
              <a:gd name="T2" fmla="*/ 13 w 15"/>
              <a:gd name="T3" fmla="*/ 8 h 14"/>
              <a:gd name="T4" fmla="*/ 9 w 15"/>
              <a:gd name="T5" fmla="*/ 3 h 14"/>
              <a:gd name="T6" fmla="*/ 8 w 15"/>
              <a:gd name="T7" fmla="*/ 0 h 14"/>
              <a:gd name="T8" fmla="*/ 0 w 15"/>
              <a:gd name="T9" fmla="*/ 7 h 14"/>
              <a:gd name="T10" fmla="*/ 2 w 15"/>
              <a:gd name="T11" fmla="*/ 9 h 14"/>
              <a:gd name="T12" fmla="*/ 6 w 15"/>
              <a:gd name="T13" fmla="*/ 13 h 14"/>
              <a:gd name="T14" fmla="*/ 7 w 15"/>
              <a:gd name="T15" fmla="*/ 14 h 14"/>
              <a:gd name="T16" fmla="*/ 15 w 15"/>
              <a:gd name="T17" fmla="*/ 8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4">
                <a:moveTo>
                  <a:pt x="15" y="8"/>
                </a:moveTo>
                <a:lnTo>
                  <a:pt x="13" y="8"/>
                </a:lnTo>
                <a:lnTo>
                  <a:pt x="9" y="3"/>
                </a:lnTo>
                <a:lnTo>
                  <a:pt x="8" y="0"/>
                </a:lnTo>
                <a:lnTo>
                  <a:pt x="0" y="7"/>
                </a:lnTo>
                <a:lnTo>
                  <a:pt x="2" y="9"/>
                </a:lnTo>
                <a:lnTo>
                  <a:pt x="6" y="13"/>
                </a:lnTo>
                <a:lnTo>
                  <a:pt x="7" y="14"/>
                </a:lnTo>
                <a:lnTo>
                  <a:pt x="15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3" name="Freeform 340"/>
          <p:cNvSpPr/>
          <p:nvPr/>
        </p:nvSpPr>
        <p:spPr bwMode="auto">
          <a:xfrm>
            <a:off x="8336415" y="2113745"/>
            <a:ext cx="27517" cy="31751"/>
          </a:xfrm>
          <a:custGeom>
            <a:avLst/>
            <a:gdLst>
              <a:gd name="T0" fmla="*/ 13 w 13"/>
              <a:gd name="T1" fmla="*/ 9 h 15"/>
              <a:gd name="T2" fmla="*/ 11 w 13"/>
              <a:gd name="T3" fmla="*/ 4 h 15"/>
              <a:gd name="T4" fmla="*/ 8 w 13"/>
              <a:gd name="T5" fmla="*/ 0 h 15"/>
              <a:gd name="T6" fmla="*/ 0 w 13"/>
              <a:gd name="T7" fmla="*/ 7 h 15"/>
              <a:gd name="T8" fmla="*/ 3 w 13"/>
              <a:gd name="T9" fmla="*/ 11 h 15"/>
              <a:gd name="T10" fmla="*/ 5 w 13"/>
              <a:gd name="T11" fmla="*/ 15 h 15"/>
              <a:gd name="T12" fmla="*/ 13 w 13"/>
              <a:gd name="T13" fmla="*/ 9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5">
                <a:moveTo>
                  <a:pt x="13" y="9"/>
                </a:moveTo>
                <a:lnTo>
                  <a:pt x="11" y="4"/>
                </a:lnTo>
                <a:lnTo>
                  <a:pt x="8" y="0"/>
                </a:lnTo>
                <a:lnTo>
                  <a:pt x="0" y="7"/>
                </a:lnTo>
                <a:lnTo>
                  <a:pt x="3" y="11"/>
                </a:lnTo>
                <a:lnTo>
                  <a:pt x="5" y="15"/>
                </a:lnTo>
                <a:lnTo>
                  <a:pt x="13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4" name="Freeform 341"/>
          <p:cNvSpPr/>
          <p:nvPr/>
        </p:nvSpPr>
        <p:spPr bwMode="auto">
          <a:xfrm>
            <a:off x="8382981" y="2183596"/>
            <a:ext cx="31751" cy="29633"/>
          </a:xfrm>
          <a:custGeom>
            <a:avLst/>
            <a:gdLst>
              <a:gd name="T0" fmla="*/ 15 w 15"/>
              <a:gd name="T1" fmla="*/ 9 h 14"/>
              <a:gd name="T2" fmla="*/ 12 w 15"/>
              <a:gd name="T3" fmla="*/ 5 h 14"/>
              <a:gd name="T4" fmla="*/ 10 w 15"/>
              <a:gd name="T5" fmla="*/ 0 h 14"/>
              <a:gd name="T6" fmla="*/ 0 w 15"/>
              <a:gd name="T7" fmla="*/ 7 h 14"/>
              <a:gd name="T8" fmla="*/ 3 w 15"/>
              <a:gd name="T9" fmla="*/ 10 h 14"/>
              <a:gd name="T10" fmla="*/ 6 w 15"/>
              <a:gd name="T11" fmla="*/ 14 h 14"/>
              <a:gd name="T12" fmla="*/ 15 w 15"/>
              <a:gd name="T13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14">
                <a:moveTo>
                  <a:pt x="15" y="9"/>
                </a:moveTo>
                <a:lnTo>
                  <a:pt x="12" y="5"/>
                </a:lnTo>
                <a:lnTo>
                  <a:pt x="10" y="0"/>
                </a:lnTo>
                <a:lnTo>
                  <a:pt x="0" y="7"/>
                </a:lnTo>
                <a:lnTo>
                  <a:pt x="3" y="10"/>
                </a:lnTo>
                <a:lnTo>
                  <a:pt x="6" y="14"/>
                </a:lnTo>
                <a:lnTo>
                  <a:pt x="15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5" name="Freeform 342"/>
          <p:cNvSpPr/>
          <p:nvPr/>
        </p:nvSpPr>
        <p:spPr bwMode="auto">
          <a:xfrm>
            <a:off x="8427432" y="2255563"/>
            <a:ext cx="31751" cy="29633"/>
          </a:xfrm>
          <a:custGeom>
            <a:avLst/>
            <a:gdLst>
              <a:gd name="T0" fmla="*/ 15 w 15"/>
              <a:gd name="T1" fmla="*/ 9 h 14"/>
              <a:gd name="T2" fmla="*/ 12 w 15"/>
              <a:gd name="T3" fmla="*/ 5 h 14"/>
              <a:gd name="T4" fmla="*/ 9 w 15"/>
              <a:gd name="T5" fmla="*/ 0 h 14"/>
              <a:gd name="T6" fmla="*/ 0 w 15"/>
              <a:gd name="T7" fmla="*/ 5 h 14"/>
              <a:gd name="T8" fmla="*/ 4 w 15"/>
              <a:gd name="T9" fmla="*/ 10 h 14"/>
              <a:gd name="T10" fmla="*/ 5 w 15"/>
              <a:gd name="T11" fmla="*/ 14 h 14"/>
              <a:gd name="T12" fmla="*/ 15 w 15"/>
              <a:gd name="T13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14">
                <a:moveTo>
                  <a:pt x="15" y="9"/>
                </a:moveTo>
                <a:lnTo>
                  <a:pt x="12" y="5"/>
                </a:lnTo>
                <a:lnTo>
                  <a:pt x="9" y="0"/>
                </a:lnTo>
                <a:lnTo>
                  <a:pt x="0" y="5"/>
                </a:lnTo>
                <a:lnTo>
                  <a:pt x="4" y="10"/>
                </a:lnTo>
                <a:lnTo>
                  <a:pt x="5" y="14"/>
                </a:lnTo>
                <a:lnTo>
                  <a:pt x="15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6" name="Freeform 343"/>
          <p:cNvSpPr/>
          <p:nvPr/>
        </p:nvSpPr>
        <p:spPr bwMode="auto">
          <a:xfrm>
            <a:off x="8469765" y="2329644"/>
            <a:ext cx="29633" cy="27517"/>
          </a:xfrm>
          <a:custGeom>
            <a:avLst/>
            <a:gdLst>
              <a:gd name="T0" fmla="*/ 14 w 14"/>
              <a:gd name="T1" fmla="*/ 9 h 13"/>
              <a:gd name="T2" fmla="*/ 12 w 14"/>
              <a:gd name="T3" fmla="*/ 4 h 13"/>
              <a:gd name="T4" fmla="*/ 9 w 14"/>
              <a:gd name="T5" fmla="*/ 0 h 13"/>
              <a:gd name="T6" fmla="*/ 0 w 14"/>
              <a:gd name="T7" fmla="*/ 4 h 13"/>
              <a:gd name="T8" fmla="*/ 2 w 14"/>
              <a:gd name="T9" fmla="*/ 9 h 13"/>
              <a:gd name="T10" fmla="*/ 5 w 14"/>
              <a:gd name="T11" fmla="*/ 13 h 13"/>
              <a:gd name="T12" fmla="*/ 14 w 14"/>
              <a:gd name="T13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3">
                <a:moveTo>
                  <a:pt x="14" y="9"/>
                </a:moveTo>
                <a:lnTo>
                  <a:pt x="12" y="4"/>
                </a:lnTo>
                <a:lnTo>
                  <a:pt x="9" y="0"/>
                </a:lnTo>
                <a:lnTo>
                  <a:pt x="0" y="4"/>
                </a:lnTo>
                <a:lnTo>
                  <a:pt x="2" y="9"/>
                </a:lnTo>
                <a:lnTo>
                  <a:pt x="5" y="13"/>
                </a:lnTo>
                <a:lnTo>
                  <a:pt x="14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7" name="Freeform 344"/>
          <p:cNvSpPr/>
          <p:nvPr/>
        </p:nvSpPr>
        <p:spPr bwMode="auto">
          <a:xfrm>
            <a:off x="8507864" y="2405845"/>
            <a:ext cx="27517" cy="29633"/>
          </a:xfrm>
          <a:custGeom>
            <a:avLst/>
            <a:gdLst>
              <a:gd name="T0" fmla="*/ 13 w 13"/>
              <a:gd name="T1" fmla="*/ 9 h 14"/>
              <a:gd name="T2" fmla="*/ 11 w 13"/>
              <a:gd name="T3" fmla="*/ 5 h 14"/>
              <a:gd name="T4" fmla="*/ 9 w 13"/>
              <a:gd name="T5" fmla="*/ 0 h 14"/>
              <a:gd name="T6" fmla="*/ 0 w 13"/>
              <a:gd name="T7" fmla="*/ 5 h 14"/>
              <a:gd name="T8" fmla="*/ 1 w 13"/>
              <a:gd name="T9" fmla="*/ 9 h 14"/>
              <a:gd name="T10" fmla="*/ 4 w 13"/>
              <a:gd name="T11" fmla="*/ 14 h 14"/>
              <a:gd name="T12" fmla="*/ 13 w 13"/>
              <a:gd name="T13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4">
                <a:moveTo>
                  <a:pt x="13" y="9"/>
                </a:moveTo>
                <a:lnTo>
                  <a:pt x="11" y="5"/>
                </a:lnTo>
                <a:lnTo>
                  <a:pt x="9" y="0"/>
                </a:lnTo>
                <a:lnTo>
                  <a:pt x="0" y="5"/>
                </a:lnTo>
                <a:lnTo>
                  <a:pt x="1" y="9"/>
                </a:lnTo>
                <a:lnTo>
                  <a:pt x="4" y="14"/>
                </a:lnTo>
                <a:lnTo>
                  <a:pt x="13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8" name="Freeform 345"/>
          <p:cNvSpPr/>
          <p:nvPr/>
        </p:nvSpPr>
        <p:spPr bwMode="auto">
          <a:xfrm>
            <a:off x="8539615" y="2484163"/>
            <a:ext cx="27517" cy="29633"/>
          </a:xfrm>
          <a:custGeom>
            <a:avLst/>
            <a:gdLst>
              <a:gd name="T0" fmla="*/ 13 w 13"/>
              <a:gd name="T1" fmla="*/ 10 h 14"/>
              <a:gd name="T2" fmla="*/ 13 w 13"/>
              <a:gd name="T3" fmla="*/ 8 h 14"/>
              <a:gd name="T4" fmla="*/ 11 w 13"/>
              <a:gd name="T5" fmla="*/ 3 h 14"/>
              <a:gd name="T6" fmla="*/ 10 w 13"/>
              <a:gd name="T7" fmla="*/ 0 h 14"/>
              <a:gd name="T8" fmla="*/ 0 w 13"/>
              <a:gd name="T9" fmla="*/ 4 h 14"/>
              <a:gd name="T10" fmla="*/ 1 w 13"/>
              <a:gd name="T11" fmla="*/ 7 h 14"/>
              <a:gd name="T12" fmla="*/ 3 w 13"/>
              <a:gd name="T13" fmla="*/ 12 h 14"/>
              <a:gd name="T14" fmla="*/ 3 w 13"/>
              <a:gd name="T15" fmla="*/ 14 h 14"/>
              <a:gd name="T16" fmla="*/ 13 w 13"/>
              <a:gd name="T17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4">
                <a:moveTo>
                  <a:pt x="13" y="10"/>
                </a:moveTo>
                <a:lnTo>
                  <a:pt x="13" y="8"/>
                </a:lnTo>
                <a:lnTo>
                  <a:pt x="11" y="3"/>
                </a:lnTo>
                <a:lnTo>
                  <a:pt x="10" y="0"/>
                </a:lnTo>
                <a:lnTo>
                  <a:pt x="0" y="4"/>
                </a:lnTo>
                <a:lnTo>
                  <a:pt x="1" y="7"/>
                </a:lnTo>
                <a:lnTo>
                  <a:pt x="3" y="12"/>
                </a:lnTo>
                <a:lnTo>
                  <a:pt x="3" y="14"/>
                </a:lnTo>
                <a:lnTo>
                  <a:pt x="13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09" name="Freeform 346"/>
          <p:cNvSpPr/>
          <p:nvPr/>
        </p:nvSpPr>
        <p:spPr bwMode="auto">
          <a:xfrm>
            <a:off x="8567132" y="2564595"/>
            <a:ext cx="27517" cy="25400"/>
          </a:xfrm>
          <a:custGeom>
            <a:avLst/>
            <a:gdLst>
              <a:gd name="T0" fmla="*/ 13 w 13"/>
              <a:gd name="T1" fmla="*/ 10 h 12"/>
              <a:gd name="T2" fmla="*/ 13 w 13"/>
              <a:gd name="T3" fmla="*/ 8 h 12"/>
              <a:gd name="T4" fmla="*/ 10 w 13"/>
              <a:gd name="T5" fmla="*/ 3 h 12"/>
              <a:gd name="T6" fmla="*/ 10 w 13"/>
              <a:gd name="T7" fmla="*/ 0 h 12"/>
              <a:gd name="T8" fmla="*/ 0 w 13"/>
              <a:gd name="T9" fmla="*/ 3 h 12"/>
              <a:gd name="T10" fmla="*/ 1 w 13"/>
              <a:gd name="T11" fmla="*/ 6 h 12"/>
              <a:gd name="T12" fmla="*/ 2 w 13"/>
              <a:gd name="T13" fmla="*/ 11 h 12"/>
              <a:gd name="T14" fmla="*/ 4 w 13"/>
              <a:gd name="T15" fmla="*/ 12 h 12"/>
              <a:gd name="T16" fmla="*/ 13 w 13"/>
              <a:gd name="T17" fmla="*/ 1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2">
                <a:moveTo>
                  <a:pt x="13" y="10"/>
                </a:moveTo>
                <a:lnTo>
                  <a:pt x="13" y="8"/>
                </a:lnTo>
                <a:lnTo>
                  <a:pt x="10" y="3"/>
                </a:lnTo>
                <a:lnTo>
                  <a:pt x="10" y="0"/>
                </a:lnTo>
                <a:lnTo>
                  <a:pt x="0" y="3"/>
                </a:lnTo>
                <a:lnTo>
                  <a:pt x="1" y="6"/>
                </a:lnTo>
                <a:lnTo>
                  <a:pt x="2" y="11"/>
                </a:lnTo>
                <a:lnTo>
                  <a:pt x="4" y="12"/>
                </a:lnTo>
                <a:lnTo>
                  <a:pt x="13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0" name="Freeform 347"/>
          <p:cNvSpPr/>
          <p:nvPr/>
        </p:nvSpPr>
        <p:spPr bwMode="auto">
          <a:xfrm>
            <a:off x="8590413" y="2645028"/>
            <a:ext cx="25400" cy="25400"/>
          </a:xfrm>
          <a:custGeom>
            <a:avLst/>
            <a:gdLst>
              <a:gd name="T0" fmla="*/ 12 w 12"/>
              <a:gd name="T1" fmla="*/ 11 h 12"/>
              <a:gd name="T2" fmla="*/ 11 w 12"/>
              <a:gd name="T3" fmla="*/ 8 h 12"/>
              <a:gd name="T4" fmla="*/ 10 w 12"/>
              <a:gd name="T5" fmla="*/ 2 h 12"/>
              <a:gd name="T6" fmla="*/ 10 w 12"/>
              <a:gd name="T7" fmla="*/ 0 h 12"/>
              <a:gd name="T8" fmla="*/ 0 w 12"/>
              <a:gd name="T9" fmla="*/ 3 h 12"/>
              <a:gd name="T10" fmla="*/ 0 w 12"/>
              <a:gd name="T11" fmla="*/ 4 h 12"/>
              <a:gd name="T12" fmla="*/ 2 w 12"/>
              <a:gd name="T13" fmla="*/ 9 h 12"/>
              <a:gd name="T14" fmla="*/ 2 w 12"/>
              <a:gd name="T15" fmla="*/ 12 h 12"/>
              <a:gd name="T16" fmla="*/ 12 w 12"/>
              <a:gd name="T17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2">
                <a:moveTo>
                  <a:pt x="12" y="11"/>
                </a:moveTo>
                <a:lnTo>
                  <a:pt x="11" y="8"/>
                </a:lnTo>
                <a:lnTo>
                  <a:pt x="10" y="2"/>
                </a:lnTo>
                <a:lnTo>
                  <a:pt x="10" y="0"/>
                </a:lnTo>
                <a:lnTo>
                  <a:pt x="0" y="3"/>
                </a:lnTo>
                <a:lnTo>
                  <a:pt x="0" y="4"/>
                </a:lnTo>
                <a:lnTo>
                  <a:pt x="2" y="9"/>
                </a:lnTo>
                <a:lnTo>
                  <a:pt x="2" y="12"/>
                </a:lnTo>
                <a:lnTo>
                  <a:pt x="12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1" name="Freeform 348"/>
          <p:cNvSpPr/>
          <p:nvPr/>
        </p:nvSpPr>
        <p:spPr bwMode="auto">
          <a:xfrm>
            <a:off x="8607347" y="2729695"/>
            <a:ext cx="25400" cy="23284"/>
          </a:xfrm>
          <a:custGeom>
            <a:avLst/>
            <a:gdLst>
              <a:gd name="T0" fmla="*/ 12 w 12"/>
              <a:gd name="T1" fmla="*/ 10 h 11"/>
              <a:gd name="T2" fmla="*/ 11 w 12"/>
              <a:gd name="T3" fmla="*/ 6 h 11"/>
              <a:gd name="T4" fmla="*/ 9 w 12"/>
              <a:gd name="T5" fmla="*/ 1 h 11"/>
              <a:gd name="T6" fmla="*/ 9 w 12"/>
              <a:gd name="T7" fmla="*/ 0 h 11"/>
              <a:gd name="T8" fmla="*/ 0 w 12"/>
              <a:gd name="T9" fmla="*/ 2 h 11"/>
              <a:gd name="T10" fmla="*/ 0 w 12"/>
              <a:gd name="T11" fmla="*/ 2 h 11"/>
              <a:gd name="T12" fmla="*/ 2 w 12"/>
              <a:gd name="T13" fmla="*/ 7 h 11"/>
              <a:gd name="T14" fmla="*/ 2 w 12"/>
              <a:gd name="T15" fmla="*/ 11 h 11"/>
              <a:gd name="T16" fmla="*/ 12 w 12"/>
              <a:gd name="T17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1">
                <a:moveTo>
                  <a:pt x="12" y="10"/>
                </a:moveTo>
                <a:lnTo>
                  <a:pt x="11" y="6"/>
                </a:lnTo>
                <a:lnTo>
                  <a:pt x="9" y="1"/>
                </a:lnTo>
                <a:lnTo>
                  <a:pt x="9" y="0"/>
                </a:lnTo>
                <a:lnTo>
                  <a:pt x="0" y="2"/>
                </a:lnTo>
                <a:lnTo>
                  <a:pt x="0" y="2"/>
                </a:lnTo>
                <a:lnTo>
                  <a:pt x="2" y="7"/>
                </a:lnTo>
                <a:lnTo>
                  <a:pt x="2" y="11"/>
                </a:lnTo>
                <a:lnTo>
                  <a:pt x="12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2" name="Freeform 349"/>
          <p:cNvSpPr/>
          <p:nvPr/>
        </p:nvSpPr>
        <p:spPr bwMode="auto">
          <a:xfrm>
            <a:off x="8617931" y="2814363"/>
            <a:ext cx="25400" cy="21167"/>
          </a:xfrm>
          <a:custGeom>
            <a:avLst/>
            <a:gdLst>
              <a:gd name="T0" fmla="*/ 12 w 12"/>
              <a:gd name="T1" fmla="*/ 9 h 10"/>
              <a:gd name="T2" fmla="*/ 11 w 12"/>
              <a:gd name="T3" fmla="*/ 4 h 10"/>
              <a:gd name="T4" fmla="*/ 11 w 12"/>
              <a:gd name="T5" fmla="*/ 0 h 10"/>
              <a:gd name="T6" fmla="*/ 0 w 12"/>
              <a:gd name="T7" fmla="*/ 1 h 10"/>
              <a:gd name="T8" fmla="*/ 2 w 12"/>
              <a:gd name="T9" fmla="*/ 5 h 10"/>
              <a:gd name="T10" fmla="*/ 2 w 12"/>
              <a:gd name="T11" fmla="*/ 10 h 10"/>
              <a:gd name="T12" fmla="*/ 12 w 12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0">
                <a:moveTo>
                  <a:pt x="12" y="9"/>
                </a:moveTo>
                <a:lnTo>
                  <a:pt x="11" y="4"/>
                </a:lnTo>
                <a:lnTo>
                  <a:pt x="11" y="0"/>
                </a:lnTo>
                <a:lnTo>
                  <a:pt x="0" y="1"/>
                </a:lnTo>
                <a:lnTo>
                  <a:pt x="2" y="5"/>
                </a:lnTo>
                <a:lnTo>
                  <a:pt x="2" y="10"/>
                </a:lnTo>
                <a:lnTo>
                  <a:pt x="12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3" name="Freeform 350"/>
          <p:cNvSpPr/>
          <p:nvPr/>
        </p:nvSpPr>
        <p:spPr bwMode="auto">
          <a:xfrm>
            <a:off x="8626397" y="2896911"/>
            <a:ext cx="19051" cy="23284"/>
          </a:xfrm>
          <a:custGeom>
            <a:avLst/>
            <a:gdLst>
              <a:gd name="T0" fmla="*/ 9 w 9"/>
              <a:gd name="T1" fmla="*/ 11 h 11"/>
              <a:gd name="T2" fmla="*/ 9 w 9"/>
              <a:gd name="T3" fmla="*/ 9 h 11"/>
              <a:gd name="T4" fmla="*/ 9 w 9"/>
              <a:gd name="T5" fmla="*/ 4 h 11"/>
              <a:gd name="T6" fmla="*/ 9 w 9"/>
              <a:gd name="T7" fmla="*/ 0 h 11"/>
              <a:gd name="T8" fmla="*/ 0 w 9"/>
              <a:gd name="T9" fmla="*/ 2 h 11"/>
              <a:gd name="T10" fmla="*/ 0 w 9"/>
              <a:gd name="T11" fmla="*/ 4 h 11"/>
              <a:gd name="T12" fmla="*/ 0 w 9"/>
              <a:gd name="T13" fmla="*/ 11 h 11"/>
              <a:gd name="T14" fmla="*/ 0 w 9"/>
              <a:gd name="T15" fmla="*/ 11 h 11"/>
              <a:gd name="T16" fmla="*/ 9 w 9"/>
              <a:gd name="T1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1">
                <a:moveTo>
                  <a:pt x="9" y="11"/>
                </a:moveTo>
                <a:lnTo>
                  <a:pt x="9" y="9"/>
                </a:lnTo>
                <a:lnTo>
                  <a:pt x="9" y="4"/>
                </a:lnTo>
                <a:lnTo>
                  <a:pt x="9" y="0"/>
                </a:lnTo>
                <a:lnTo>
                  <a:pt x="0" y="2"/>
                </a:lnTo>
                <a:lnTo>
                  <a:pt x="0" y="4"/>
                </a:lnTo>
                <a:lnTo>
                  <a:pt x="0" y="11"/>
                </a:lnTo>
                <a:lnTo>
                  <a:pt x="0" y="11"/>
                </a:lnTo>
                <a:lnTo>
                  <a:pt x="9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4" name="Freeform 351"/>
          <p:cNvSpPr/>
          <p:nvPr/>
        </p:nvSpPr>
        <p:spPr bwMode="auto">
          <a:xfrm>
            <a:off x="8626397" y="2983696"/>
            <a:ext cx="19051" cy="21167"/>
          </a:xfrm>
          <a:custGeom>
            <a:avLst/>
            <a:gdLst>
              <a:gd name="T0" fmla="*/ 9 w 9"/>
              <a:gd name="T1" fmla="*/ 10 h 10"/>
              <a:gd name="T2" fmla="*/ 9 w 9"/>
              <a:gd name="T3" fmla="*/ 9 h 10"/>
              <a:gd name="T4" fmla="*/ 9 w 9"/>
              <a:gd name="T5" fmla="*/ 2 h 10"/>
              <a:gd name="T6" fmla="*/ 9 w 9"/>
              <a:gd name="T7" fmla="*/ 0 h 10"/>
              <a:gd name="T8" fmla="*/ 0 w 9"/>
              <a:gd name="T9" fmla="*/ 0 h 10"/>
              <a:gd name="T10" fmla="*/ 0 w 9"/>
              <a:gd name="T11" fmla="*/ 2 h 10"/>
              <a:gd name="T12" fmla="*/ 0 w 9"/>
              <a:gd name="T13" fmla="*/ 8 h 10"/>
              <a:gd name="T14" fmla="*/ 0 w 9"/>
              <a:gd name="T15" fmla="*/ 10 h 10"/>
              <a:gd name="T16" fmla="*/ 9 w 9"/>
              <a:gd name="T17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0">
                <a:moveTo>
                  <a:pt x="9" y="10"/>
                </a:moveTo>
                <a:lnTo>
                  <a:pt x="9" y="9"/>
                </a:lnTo>
                <a:lnTo>
                  <a:pt x="9" y="2"/>
                </a:lnTo>
                <a:lnTo>
                  <a:pt x="9" y="0"/>
                </a:lnTo>
                <a:lnTo>
                  <a:pt x="0" y="0"/>
                </a:lnTo>
                <a:lnTo>
                  <a:pt x="0" y="2"/>
                </a:lnTo>
                <a:lnTo>
                  <a:pt x="0" y="8"/>
                </a:lnTo>
                <a:lnTo>
                  <a:pt x="0" y="10"/>
                </a:lnTo>
                <a:lnTo>
                  <a:pt x="9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5" name="Freeform 352"/>
          <p:cNvSpPr/>
          <p:nvPr/>
        </p:nvSpPr>
        <p:spPr bwMode="auto">
          <a:xfrm>
            <a:off x="8617931" y="3066245"/>
            <a:ext cx="25400" cy="21167"/>
          </a:xfrm>
          <a:custGeom>
            <a:avLst/>
            <a:gdLst>
              <a:gd name="T0" fmla="*/ 11 w 12"/>
              <a:gd name="T1" fmla="*/ 10 h 10"/>
              <a:gd name="T2" fmla="*/ 11 w 12"/>
              <a:gd name="T3" fmla="*/ 9 h 10"/>
              <a:gd name="T4" fmla="*/ 12 w 12"/>
              <a:gd name="T5" fmla="*/ 3 h 10"/>
              <a:gd name="T6" fmla="*/ 12 w 12"/>
              <a:gd name="T7" fmla="*/ 1 h 10"/>
              <a:gd name="T8" fmla="*/ 2 w 12"/>
              <a:gd name="T9" fmla="*/ 0 h 10"/>
              <a:gd name="T10" fmla="*/ 2 w 12"/>
              <a:gd name="T11" fmla="*/ 3 h 10"/>
              <a:gd name="T12" fmla="*/ 2 w 12"/>
              <a:gd name="T13" fmla="*/ 8 h 10"/>
              <a:gd name="T14" fmla="*/ 0 w 12"/>
              <a:gd name="T15" fmla="*/ 10 h 10"/>
              <a:gd name="T16" fmla="*/ 11 w 12"/>
              <a:gd name="T17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0">
                <a:moveTo>
                  <a:pt x="11" y="10"/>
                </a:moveTo>
                <a:lnTo>
                  <a:pt x="11" y="9"/>
                </a:lnTo>
                <a:lnTo>
                  <a:pt x="12" y="3"/>
                </a:lnTo>
                <a:lnTo>
                  <a:pt x="12" y="1"/>
                </a:lnTo>
                <a:lnTo>
                  <a:pt x="2" y="0"/>
                </a:lnTo>
                <a:lnTo>
                  <a:pt x="2" y="3"/>
                </a:lnTo>
                <a:lnTo>
                  <a:pt x="2" y="8"/>
                </a:lnTo>
                <a:lnTo>
                  <a:pt x="0" y="10"/>
                </a:lnTo>
                <a:lnTo>
                  <a:pt x="11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6" name="Freeform 353"/>
          <p:cNvSpPr/>
          <p:nvPr/>
        </p:nvSpPr>
        <p:spPr bwMode="auto">
          <a:xfrm>
            <a:off x="8607347" y="3148795"/>
            <a:ext cx="25400" cy="25400"/>
          </a:xfrm>
          <a:custGeom>
            <a:avLst/>
            <a:gdLst>
              <a:gd name="T0" fmla="*/ 11 w 12"/>
              <a:gd name="T1" fmla="*/ 12 h 12"/>
              <a:gd name="T2" fmla="*/ 11 w 12"/>
              <a:gd name="T3" fmla="*/ 8 h 12"/>
              <a:gd name="T4" fmla="*/ 12 w 12"/>
              <a:gd name="T5" fmla="*/ 3 h 12"/>
              <a:gd name="T6" fmla="*/ 12 w 12"/>
              <a:gd name="T7" fmla="*/ 1 h 12"/>
              <a:gd name="T8" fmla="*/ 2 w 12"/>
              <a:gd name="T9" fmla="*/ 0 h 12"/>
              <a:gd name="T10" fmla="*/ 2 w 12"/>
              <a:gd name="T11" fmla="*/ 1 h 12"/>
              <a:gd name="T12" fmla="*/ 2 w 12"/>
              <a:gd name="T13" fmla="*/ 7 h 12"/>
              <a:gd name="T14" fmla="*/ 0 w 12"/>
              <a:gd name="T15" fmla="*/ 11 h 12"/>
              <a:gd name="T16" fmla="*/ 11 w 12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2">
                <a:moveTo>
                  <a:pt x="11" y="12"/>
                </a:moveTo>
                <a:lnTo>
                  <a:pt x="11" y="8"/>
                </a:lnTo>
                <a:lnTo>
                  <a:pt x="12" y="3"/>
                </a:lnTo>
                <a:lnTo>
                  <a:pt x="12" y="1"/>
                </a:lnTo>
                <a:lnTo>
                  <a:pt x="2" y="0"/>
                </a:lnTo>
                <a:lnTo>
                  <a:pt x="2" y="1"/>
                </a:lnTo>
                <a:lnTo>
                  <a:pt x="2" y="7"/>
                </a:lnTo>
                <a:lnTo>
                  <a:pt x="0" y="11"/>
                </a:lnTo>
                <a:lnTo>
                  <a:pt x="11" y="1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7" name="Freeform 354"/>
          <p:cNvSpPr/>
          <p:nvPr/>
        </p:nvSpPr>
        <p:spPr bwMode="auto">
          <a:xfrm>
            <a:off x="8590413" y="3231344"/>
            <a:ext cx="25400" cy="25400"/>
          </a:xfrm>
          <a:custGeom>
            <a:avLst/>
            <a:gdLst>
              <a:gd name="T0" fmla="*/ 10 w 12"/>
              <a:gd name="T1" fmla="*/ 12 h 12"/>
              <a:gd name="T2" fmla="*/ 11 w 12"/>
              <a:gd name="T3" fmla="*/ 7 h 12"/>
              <a:gd name="T4" fmla="*/ 12 w 12"/>
              <a:gd name="T5" fmla="*/ 2 h 12"/>
              <a:gd name="T6" fmla="*/ 3 w 12"/>
              <a:gd name="T7" fmla="*/ 0 h 12"/>
              <a:gd name="T8" fmla="*/ 2 w 12"/>
              <a:gd name="T9" fmla="*/ 6 h 12"/>
              <a:gd name="T10" fmla="*/ 0 w 12"/>
              <a:gd name="T11" fmla="*/ 10 h 12"/>
              <a:gd name="T12" fmla="*/ 10 w 12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10" y="12"/>
                </a:moveTo>
                <a:lnTo>
                  <a:pt x="11" y="7"/>
                </a:lnTo>
                <a:lnTo>
                  <a:pt x="12" y="2"/>
                </a:lnTo>
                <a:lnTo>
                  <a:pt x="3" y="0"/>
                </a:lnTo>
                <a:lnTo>
                  <a:pt x="2" y="6"/>
                </a:lnTo>
                <a:lnTo>
                  <a:pt x="0" y="10"/>
                </a:lnTo>
                <a:lnTo>
                  <a:pt x="10" y="1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8" name="Freeform 355"/>
          <p:cNvSpPr/>
          <p:nvPr/>
        </p:nvSpPr>
        <p:spPr bwMode="auto">
          <a:xfrm>
            <a:off x="8569247" y="3311779"/>
            <a:ext cx="25400" cy="27517"/>
          </a:xfrm>
          <a:custGeom>
            <a:avLst/>
            <a:gdLst>
              <a:gd name="T0" fmla="*/ 9 w 12"/>
              <a:gd name="T1" fmla="*/ 13 h 13"/>
              <a:gd name="T2" fmla="*/ 9 w 12"/>
              <a:gd name="T3" fmla="*/ 12 h 13"/>
              <a:gd name="T4" fmla="*/ 12 w 12"/>
              <a:gd name="T5" fmla="*/ 7 h 13"/>
              <a:gd name="T6" fmla="*/ 12 w 12"/>
              <a:gd name="T7" fmla="*/ 3 h 13"/>
              <a:gd name="T8" fmla="*/ 3 w 12"/>
              <a:gd name="T9" fmla="*/ 0 h 13"/>
              <a:gd name="T10" fmla="*/ 1 w 12"/>
              <a:gd name="T11" fmla="*/ 4 h 13"/>
              <a:gd name="T12" fmla="*/ 0 w 12"/>
              <a:gd name="T13" fmla="*/ 9 h 13"/>
              <a:gd name="T14" fmla="*/ 0 w 12"/>
              <a:gd name="T15" fmla="*/ 9 h 13"/>
              <a:gd name="T16" fmla="*/ 9 w 12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3">
                <a:moveTo>
                  <a:pt x="9" y="13"/>
                </a:moveTo>
                <a:lnTo>
                  <a:pt x="9" y="12"/>
                </a:lnTo>
                <a:lnTo>
                  <a:pt x="12" y="7"/>
                </a:lnTo>
                <a:lnTo>
                  <a:pt x="12" y="3"/>
                </a:lnTo>
                <a:lnTo>
                  <a:pt x="3" y="0"/>
                </a:lnTo>
                <a:lnTo>
                  <a:pt x="1" y="4"/>
                </a:lnTo>
                <a:lnTo>
                  <a:pt x="0" y="9"/>
                </a:lnTo>
                <a:lnTo>
                  <a:pt x="0" y="9"/>
                </a:lnTo>
                <a:lnTo>
                  <a:pt x="9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19" name="Freeform 356"/>
          <p:cNvSpPr/>
          <p:nvPr/>
        </p:nvSpPr>
        <p:spPr bwMode="auto">
          <a:xfrm>
            <a:off x="8541732" y="3392212"/>
            <a:ext cx="27517" cy="27517"/>
          </a:xfrm>
          <a:custGeom>
            <a:avLst/>
            <a:gdLst>
              <a:gd name="T0" fmla="*/ 9 w 13"/>
              <a:gd name="T1" fmla="*/ 13 h 13"/>
              <a:gd name="T2" fmla="*/ 10 w 13"/>
              <a:gd name="T3" fmla="*/ 11 h 13"/>
              <a:gd name="T4" fmla="*/ 12 w 13"/>
              <a:gd name="T5" fmla="*/ 5 h 13"/>
              <a:gd name="T6" fmla="*/ 13 w 13"/>
              <a:gd name="T7" fmla="*/ 3 h 13"/>
              <a:gd name="T8" fmla="*/ 4 w 13"/>
              <a:gd name="T9" fmla="*/ 0 h 13"/>
              <a:gd name="T10" fmla="*/ 2 w 13"/>
              <a:gd name="T11" fmla="*/ 3 h 13"/>
              <a:gd name="T12" fmla="*/ 0 w 13"/>
              <a:gd name="T13" fmla="*/ 8 h 13"/>
              <a:gd name="T14" fmla="*/ 0 w 13"/>
              <a:gd name="T15" fmla="*/ 9 h 13"/>
              <a:gd name="T16" fmla="*/ 9 w 13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9" y="13"/>
                </a:moveTo>
                <a:lnTo>
                  <a:pt x="10" y="11"/>
                </a:lnTo>
                <a:lnTo>
                  <a:pt x="12" y="5"/>
                </a:lnTo>
                <a:lnTo>
                  <a:pt x="13" y="3"/>
                </a:lnTo>
                <a:lnTo>
                  <a:pt x="4" y="0"/>
                </a:lnTo>
                <a:lnTo>
                  <a:pt x="2" y="3"/>
                </a:lnTo>
                <a:lnTo>
                  <a:pt x="0" y="8"/>
                </a:lnTo>
                <a:lnTo>
                  <a:pt x="0" y="9"/>
                </a:lnTo>
                <a:lnTo>
                  <a:pt x="9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0" name="Freeform 357"/>
          <p:cNvSpPr/>
          <p:nvPr/>
        </p:nvSpPr>
        <p:spPr bwMode="auto">
          <a:xfrm>
            <a:off x="8507864" y="3470528"/>
            <a:ext cx="27517" cy="27517"/>
          </a:xfrm>
          <a:custGeom>
            <a:avLst/>
            <a:gdLst>
              <a:gd name="T0" fmla="*/ 9 w 13"/>
              <a:gd name="T1" fmla="*/ 13 h 13"/>
              <a:gd name="T2" fmla="*/ 11 w 13"/>
              <a:gd name="T3" fmla="*/ 10 h 13"/>
              <a:gd name="T4" fmla="*/ 13 w 13"/>
              <a:gd name="T5" fmla="*/ 5 h 13"/>
              <a:gd name="T6" fmla="*/ 13 w 13"/>
              <a:gd name="T7" fmla="*/ 4 h 13"/>
              <a:gd name="T8" fmla="*/ 4 w 13"/>
              <a:gd name="T9" fmla="*/ 0 h 13"/>
              <a:gd name="T10" fmla="*/ 4 w 13"/>
              <a:gd name="T11" fmla="*/ 1 h 13"/>
              <a:gd name="T12" fmla="*/ 1 w 13"/>
              <a:gd name="T13" fmla="*/ 6 h 13"/>
              <a:gd name="T14" fmla="*/ 0 w 13"/>
              <a:gd name="T15" fmla="*/ 9 h 13"/>
              <a:gd name="T16" fmla="*/ 9 w 13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9" y="13"/>
                </a:moveTo>
                <a:lnTo>
                  <a:pt x="11" y="10"/>
                </a:lnTo>
                <a:lnTo>
                  <a:pt x="13" y="5"/>
                </a:lnTo>
                <a:lnTo>
                  <a:pt x="13" y="4"/>
                </a:lnTo>
                <a:lnTo>
                  <a:pt x="4" y="0"/>
                </a:lnTo>
                <a:lnTo>
                  <a:pt x="4" y="1"/>
                </a:lnTo>
                <a:lnTo>
                  <a:pt x="1" y="6"/>
                </a:lnTo>
                <a:lnTo>
                  <a:pt x="0" y="9"/>
                </a:lnTo>
                <a:lnTo>
                  <a:pt x="9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1" name="Freeform 358"/>
          <p:cNvSpPr/>
          <p:nvPr/>
        </p:nvSpPr>
        <p:spPr bwMode="auto">
          <a:xfrm>
            <a:off x="8471880" y="3544612"/>
            <a:ext cx="27517" cy="27517"/>
          </a:xfrm>
          <a:custGeom>
            <a:avLst/>
            <a:gdLst>
              <a:gd name="T0" fmla="*/ 9 w 13"/>
              <a:gd name="T1" fmla="*/ 13 h 13"/>
              <a:gd name="T2" fmla="*/ 11 w 13"/>
              <a:gd name="T3" fmla="*/ 11 h 13"/>
              <a:gd name="T4" fmla="*/ 13 w 13"/>
              <a:gd name="T5" fmla="*/ 7 h 13"/>
              <a:gd name="T6" fmla="*/ 13 w 13"/>
              <a:gd name="T7" fmla="*/ 5 h 13"/>
              <a:gd name="T8" fmla="*/ 5 w 13"/>
              <a:gd name="T9" fmla="*/ 0 h 13"/>
              <a:gd name="T10" fmla="*/ 4 w 13"/>
              <a:gd name="T11" fmla="*/ 1 h 13"/>
              <a:gd name="T12" fmla="*/ 1 w 13"/>
              <a:gd name="T13" fmla="*/ 7 h 13"/>
              <a:gd name="T14" fmla="*/ 0 w 13"/>
              <a:gd name="T15" fmla="*/ 9 h 13"/>
              <a:gd name="T16" fmla="*/ 9 w 13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9" y="13"/>
                </a:moveTo>
                <a:lnTo>
                  <a:pt x="11" y="11"/>
                </a:lnTo>
                <a:lnTo>
                  <a:pt x="13" y="7"/>
                </a:lnTo>
                <a:lnTo>
                  <a:pt x="13" y="5"/>
                </a:lnTo>
                <a:lnTo>
                  <a:pt x="5" y="0"/>
                </a:lnTo>
                <a:lnTo>
                  <a:pt x="4" y="1"/>
                </a:lnTo>
                <a:lnTo>
                  <a:pt x="1" y="7"/>
                </a:lnTo>
                <a:lnTo>
                  <a:pt x="0" y="9"/>
                </a:lnTo>
                <a:lnTo>
                  <a:pt x="9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2" name="Freeform 359"/>
          <p:cNvSpPr/>
          <p:nvPr/>
        </p:nvSpPr>
        <p:spPr bwMode="auto">
          <a:xfrm>
            <a:off x="8431665" y="3618695"/>
            <a:ext cx="29633" cy="27517"/>
          </a:xfrm>
          <a:custGeom>
            <a:avLst/>
            <a:gdLst>
              <a:gd name="T0" fmla="*/ 9 w 14"/>
              <a:gd name="T1" fmla="*/ 13 h 13"/>
              <a:gd name="T2" fmla="*/ 10 w 14"/>
              <a:gd name="T3" fmla="*/ 11 h 13"/>
              <a:gd name="T4" fmla="*/ 13 w 14"/>
              <a:gd name="T5" fmla="*/ 6 h 13"/>
              <a:gd name="T6" fmla="*/ 14 w 14"/>
              <a:gd name="T7" fmla="*/ 6 h 13"/>
              <a:gd name="T8" fmla="*/ 5 w 14"/>
              <a:gd name="T9" fmla="*/ 0 h 13"/>
              <a:gd name="T10" fmla="*/ 5 w 14"/>
              <a:gd name="T11" fmla="*/ 2 h 13"/>
              <a:gd name="T12" fmla="*/ 2 w 14"/>
              <a:gd name="T13" fmla="*/ 6 h 13"/>
              <a:gd name="T14" fmla="*/ 0 w 14"/>
              <a:gd name="T15" fmla="*/ 8 h 13"/>
              <a:gd name="T16" fmla="*/ 9 w 14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9" y="13"/>
                </a:moveTo>
                <a:lnTo>
                  <a:pt x="10" y="11"/>
                </a:lnTo>
                <a:lnTo>
                  <a:pt x="13" y="6"/>
                </a:lnTo>
                <a:lnTo>
                  <a:pt x="14" y="6"/>
                </a:lnTo>
                <a:lnTo>
                  <a:pt x="5" y="0"/>
                </a:lnTo>
                <a:lnTo>
                  <a:pt x="5" y="2"/>
                </a:lnTo>
                <a:lnTo>
                  <a:pt x="2" y="6"/>
                </a:lnTo>
                <a:lnTo>
                  <a:pt x="0" y="8"/>
                </a:lnTo>
                <a:lnTo>
                  <a:pt x="9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3" name="Freeform 360"/>
          <p:cNvSpPr/>
          <p:nvPr/>
        </p:nvSpPr>
        <p:spPr bwMode="auto">
          <a:xfrm>
            <a:off x="8387215" y="3690661"/>
            <a:ext cx="29633" cy="27517"/>
          </a:xfrm>
          <a:custGeom>
            <a:avLst/>
            <a:gdLst>
              <a:gd name="T0" fmla="*/ 8 w 14"/>
              <a:gd name="T1" fmla="*/ 13 h 13"/>
              <a:gd name="T2" fmla="*/ 10 w 14"/>
              <a:gd name="T3" fmla="*/ 11 h 13"/>
              <a:gd name="T4" fmla="*/ 13 w 14"/>
              <a:gd name="T5" fmla="*/ 7 h 13"/>
              <a:gd name="T6" fmla="*/ 14 w 14"/>
              <a:gd name="T7" fmla="*/ 6 h 13"/>
              <a:gd name="T8" fmla="*/ 5 w 14"/>
              <a:gd name="T9" fmla="*/ 0 h 13"/>
              <a:gd name="T10" fmla="*/ 5 w 14"/>
              <a:gd name="T11" fmla="*/ 0 h 13"/>
              <a:gd name="T12" fmla="*/ 1 w 14"/>
              <a:gd name="T13" fmla="*/ 6 h 13"/>
              <a:gd name="T14" fmla="*/ 0 w 14"/>
              <a:gd name="T15" fmla="*/ 8 h 13"/>
              <a:gd name="T16" fmla="*/ 8 w 14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8" y="13"/>
                </a:moveTo>
                <a:lnTo>
                  <a:pt x="10" y="11"/>
                </a:lnTo>
                <a:lnTo>
                  <a:pt x="13" y="7"/>
                </a:lnTo>
                <a:lnTo>
                  <a:pt x="14" y="6"/>
                </a:lnTo>
                <a:lnTo>
                  <a:pt x="5" y="0"/>
                </a:lnTo>
                <a:lnTo>
                  <a:pt x="5" y="0"/>
                </a:lnTo>
                <a:lnTo>
                  <a:pt x="1" y="6"/>
                </a:lnTo>
                <a:lnTo>
                  <a:pt x="0" y="8"/>
                </a:lnTo>
                <a:lnTo>
                  <a:pt x="8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4" name="Freeform 361"/>
          <p:cNvSpPr/>
          <p:nvPr/>
        </p:nvSpPr>
        <p:spPr bwMode="auto">
          <a:xfrm>
            <a:off x="8338532" y="3760511"/>
            <a:ext cx="29633" cy="27517"/>
          </a:xfrm>
          <a:custGeom>
            <a:avLst/>
            <a:gdLst>
              <a:gd name="T0" fmla="*/ 8 w 14"/>
              <a:gd name="T1" fmla="*/ 13 h 13"/>
              <a:gd name="T2" fmla="*/ 10 w 14"/>
              <a:gd name="T3" fmla="*/ 12 h 13"/>
              <a:gd name="T4" fmla="*/ 12 w 14"/>
              <a:gd name="T5" fmla="*/ 7 h 13"/>
              <a:gd name="T6" fmla="*/ 14 w 14"/>
              <a:gd name="T7" fmla="*/ 5 h 13"/>
              <a:gd name="T8" fmla="*/ 6 w 14"/>
              <a:gd name="T9" fmla="*/ 0 h 13"/>
              <a:gd name="T10" fmla="*/ 4 w 14"/>
              <a:gd name="T11" fmla="*/ 1 h 13"/>
              <a:gd name="T12" fmla="*/ 2 w 14"/>
              <a:gd name="T13" fmla="*/ 5 h 13"/>
              <a:gd name="T14" fmla="*/ 0 w 14"/>
              <a:gd name="T15" fmla="*/ 8 h 13"/>
              <a:gd name="T16" fmla="*/ 8 w 14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8" y="13"/>
                </a:moveTo>
                <a:lnTo>
                  <a:pt x="10" y="12"/>
                </a:lnTo>
                <a:lnTo>
                  <a:pt x="12" y="7"/>
                </a:lnTo>
                <a:lnTo>
                  <a:pt x="14" y="5"/>
                </a:lnTo>
                <a:lnTo>
                  <a:pt x="6" y="0"/>
                </a:lnTo>
                <a:lnTo>
                  <a:pt x="4" y="1"/>
                </a:lnTo>
                <a:lnTo>
                  <a:pt x="2" y="5"/>
                </a:lnTo>
                <a:lnTo>
                  <a:pt x="0" y="8"/>
                </a:lnTo>
                <a:lnTo>
                  <a:pt x="8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5" name="Freeform 362"/>
          <p:cNvSpPr/>
          <p:nvPr/>
        </p:nvSpPr>
        <p:spPr bwMode="auto">
          <a:xfrm>
            <a:off x="8287732" y="3826128"/>
            <a:ext cx="29633" cy="27517"/>
          </a:xfrm>
          <a:custGeom>
            <a:avLst/>
            <a:gdLst>
              <a:gd name="T0" fmla="*/ 7 w 14"/>
              <a:gd name="T1" fmla="*/ 13 h 13"/>
              <a:gd name="T2" fmla="*/ 7 w 14"/>
              <a:gd name="T3" fmla="*/ 13 h 13"/>
              <a:gd name="T4" fmla="*/ 11 w 14"/>
              <a:gd name="T5" fmla="*/ 8 h 13"/>
              <a:gd name="T6" fmla="*/ 14 w 14"/>
              <a:gd name="T7" fmla="*/ 6 h 13"/>
              <a:gd name="T8" fmla="*/ 6 w 14"/>
              <a:gd name="T9" fmla="*/ 0 h 13"/>
              <a:gd name="T10" fmla="*/ 4 w 14"/>
              <a:gd name="T11" fmla="*/ 3 h 13"/>
              <a:gd name="T12" fmla="*/ 0 w 14"/>
              <a:gd name="T13" fmla="*/ 7 h 13"/>
              <a:gd name="T14" fmla="*/ 0 w 14"/>
              <a:gd name="T15" fmla="*/ 7 h 13"/>
              <a:gd name="T16" fmla="*/ 7 w 14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7" y="13"/>
                </a:moveTo>
                <a:lnTo>
                  <a:pt x="7" y="13"/>
                </a:lnTo>
                <a:lnTo>
                  <a:pt x="11" y="8"/>
                </a:lnTo>
                <a:lnTo>
                  <a:pt x="14" y="6"/>
                </a:lnTo>
                <a:lnTo>
                  <a:pt x="6" y="0"/>
                </a:lnTo>
                <a:lnTo>
                  <a:pt x="4" y="3"/>
                </a:lnTo>
                <a:lnTo>
                  <a:pt x="0" y="7"/>
                </a:lnTo>
                <a:lnTo>
                  <a:pt x="0" y="7"/>
                </a:lnTo>
                <a:lnTo>
                  <a:pt x="7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6" name="Freeform 363"/>
          <p:cNvSpPr/>
          <p:nvPr/>
        </p:nvSpPr>
        <p:spPr bwMode="auto">
          <a:xfrm>
            <a:off x="8230581" y="3889629"/>
            <a:ext cx="31751" cy="29633"/>
          </a:xfrm>
          <a:custGeom>
            <a:avLst/>
            <a:gdLst>
              <a:gd name="T0" fmla="*/ 8 w 15"/>
              <a:gd name="T1" fmla="*/ 14 h 14"/>
              <a:gd name="T2" fmla="*/ 11 w 15"/>
              <a:gd name="T3" fmla="*/ 11 h 14"/>
              <a:gd name="T4" fmla="*/ 15 w 15"/>
              <a:gd name="T5" fmla="*/ 7 h 14"/>
              <a:gd name="T6" fmla="*/ 7 w 15"/>
              <a:gd name="T7" fmla="*/ 0 h 14"/>
              <a:gd name="T8" fmla="*/ 4 w 15"/>
              <a:gd name="T9" fmla="*/ 4 h 14"/>
              <a:gd name="T10" fmla="*/ 0 w 15"/>
              <a:gd name="T11" fmla="*/ 7 h 14"/>
              <a:gd name="T12" fmla="*/ 8 w 15"/>
              <a:gd name="T1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14">
                <a:moveTo>
                  <a:pt x="8" y="14"/>
                </a:moveTo>
                <a:lnTo>
                  <a:pt x="11" y="11"/>
                </a:lnTo>
                <a:lnTo>
                  <a:pt x="15" y="7"/>
                </a:lnTo>
                <a:lnTo>
                  <a:pt x="7" y="0"/>
                </a:lnTo>
                <a:lnTo>
                  <a:pt x="4" y="4"/>
                </a:lnTo>
                <a:lnTo>
                  <a:pt x="0" y="7"/>
                </a:lnTo>
                <a:lnTo>
                  <a:pt x="8" y="1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7" name="Freeform 364"/>
          <p:cNvSpPr/>
          <p:nvPr/>
        </p:nvSpPr>
        <p:spPr bwMode="auto">
          <a:xfrm>
            <a:off x="8173432" y="3951012"/>
            <a:ext cx="29633" cy="31751"/>
          </a:xfrm>
          <a:custGeom>
            <a:avLst/>
            <a:gdLst>
              <a:gd name="T0" fmla="*/ 8 w 14"/>
              <a:gd name="T1" fmla="*/ 15 h 15"/>
              <a:gd name="T2" fmla="*/ 9 w 14"/>
              <a:gd name="T3" fmla="*/ 12 h 15"/>
              <a:gd name="T4" fmla="*/ 13 w 14"/>
              <a:gd name="T5" fmla="*/ 8 h 15"/>
              <a:gd name="T6" fmla="*/ 14 w 14"/>
              <a:gd name="T7" fmla="*/ 7 h 15"/>
              <a:gd name="T8" fmla="*/ 8 w 14"/>
              <a:gd name="T9" fmla="*/ 0 h 15"/>
              <a:gd name="T10" fmla="*/ 7 w 14"/>
              <a:gd name="T11" fmla="*/ 2 h 15"/>
              <a:gd name="T12" fmla="*/ 1 w 14"/>
              <a:gd name="T13" fmla="*/ 5 h 15"/>
              <a:gd name="T14" fmla="*/ 0 w 14"/>
              <a:gd name="T15" fmla="*/ 7 h 15"/>
              <a:gd name="T16" fmla="*/ 8 w 14"/>
              <a:gd name="T17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5">
                <a:moveTo>
                  <a:pt x="8" y="15"/>
                </a:moveTo>
                <a:lnTo>
                  <a:pt x="9" y="12"/>
                </a:lnTo>
                <a:lnTo>
                  <a:pt x="13" y="8"/>
                </a:lnTo>
                <a:lnTo>
                  <a:pt x="14" y="7"/>
                </a:lnTo>
                <a:lnTo>
                  <a:pt x="8" y="0"/>
                </a:lnTo>
                <a:lnTo>
                  <a:pt x="7" y="2"/>
                </a:lnTo>
                <a:lnTo>
                  <a:pt x="1" y="5"/>
                </a:lnTo>
                <a:lnTo>
                  <a:pt x="0" y="7"/>
                </a:lnTo>
                <a:lnTo>
                  <a:pt x="8" y="15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8" name="Freeform 365"/>
          <p:cNvSpPr/>
          <p:nvPr/>
        </p:nvSpPr>
        <p:spPr bwMode="auto">
          <a:xfrm>
            <a:off x="8112048" y="4010279"/>
            <a:ext cx="31751" cy="29633"/>
          </a:xfrm>
          <a:custGeom>
            <a:avLst/>
            <a:gdLst>
              <a:gd name="T0" fmla="*/ 8 w 15"/>
              <a:gd name="T1" fmla="*/ 14 h 14"/>
              <a:gd name="T2" fmla="*/ 12 w 15"/>
              <a:gd name="T3" fmla="*/ 10 h 14"/>
              <a:gd name="T4" fmla="*/ 15 w 15"/>
              <a:gd name="T5" fmla="*/ 8 h 14"/>
              <a:gd name="T6" fmla="*/ 8 w 15"/>
              <a:gd name="T7" fmla="*/ 0 h 14"/>
              <a:gd name="T8" fmla="*/ 6 w 15"/>
              <a:gd name="T9" fmla="*/ 4 h 14"/>
              <a:gd name="T10" fmla="*/ 0 w 15"/>
              <a:gd name="T11" fmla="*/ 6 h 14"/>
              <a:gd name="T12" fmla="*/ 8 w 15"/>
              <a:gd name="T1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14">
                <a:moveTo>
                  <a:pt x="8" y="14"/>
                </a:moveTo>
                <a:lnTo>
                  <a:pt x="12" y="10"/>
                </a:lnTo>
                <a:lnTo>
                  <a:pt x="15" y="8"/>
                </a:lnTo>
                <a:lnTo>
                  <a:pt x="8" y="0"/>
                </a:lnTo>
                <a:lnTo>
                  <a:pt x="6" y="4"/>
                </a:lnTo>
                <a:lnTo>
                  <a:pt x="0" y="6"/>
                </a:lnTo>
                <a:lnTo>
                  <a:pt x="8" y="1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29" name="Freeform 366"/>
          <p:cNvSpPr/>
          <p:nvPr/>
        </p:nvSpPr>
        <p:spPr bwMode="auto">
          <a:xfrm>
            <a:off x="8052781" y="4067428"/>
            <a:ext cx="29633" cy="27517"/>
          </a:xfrm>
          <a:custGeom>
            <a:avLst/>
            <a:gdLst>
              <a:gd name="T0" fmla="*/ 6 w 14"/>
              <a:gd name="T1" fmla="*/ 13 h 13"/>
              <a:gd name="T2" fmla="*/ 7 w 14"/>
              <a:gd name="T3" fmla="*/ 13 h 13"/>
              <a:gd name="T4" fmla="*/ 13 w 14"/>
              <a:gd name="T5" fmla="*/ 8 h 13"/>
              <a:gd name="T6" fmla="*/ 14 w 14"/>
              <a:gd name="T7" fmla="*/ 7 h 13"/>
              <a:gd name="T8" fmla="*/ 7 w 14"/>
              <a:gd name="T9" fmla="*/ 0 h 13"/>
              <a:gd name="T10" fmla="*/ 6 w 14"/>
              <a:gd name="T11" fmla="*/ 1 h 13"/>
              <a:gd name="T12" fmla="*/ 1 w 14"/>
              <a:gd name="T13" fmla="*/ 5 h 13"/>
              <a:gd name="T14" fmla="*/ 0 w 14"/>
              <a:gd name="T15" fmla="*/ 7 h 13"/>
              <a:gd name="T16" fmla="*/ 6 w 14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6" y="13"/>
                </a:moveTo>
                <a:lnTo>
                  <a:pt x="7" y="13"/>
                </a:lnTo>
                <a:lnTo>
                  <a:pt x="13" y="8"/>
                </a:lnTo>
                <a:lnTo>
                  <a:pt x="14" y="7"/>
                </a:lnTo>
                <a:lnTo>
                  <a:pt x="7" y="0"/>
                </a:lnTo>
                <a:lnTo>
                  <a:pt x="6" y="1"/>
                </a:lnTo>
                <a:lnTo>
                  <a:pt x="1" y="5"/>
                </a:lnTo>
                <a:lnTo>
                  <a:pt x="0" y="7"/>
                </a:lnTo>
                <a:lnTo>
                  <a:pt x="6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0" name="Freeform 367"/>
          <p:cNvSpPr/>
          <p:nvPr/>
        </p:nvSpPr>
        <p:spPr bwMode="auto">
          <a:xfrm>
            <a:off x="7987165" y="4120345"/>
            <a:ext cx="29633" cy="29633"/>
          </a:xfrm>
          <a:custGeom>
            <a:avLst/>
            <a:gdLst>
              <a:gd name="T0" fmla="*/ 6 w 14"/>
              <a:gd name="T1" fmla="*/ 14 h 14"/>
              <a:gd name="T2" fmla="*/ 10 w 14"/>
              <a:gd name="T3" fmla="*/ 12 h 14"/>
              <a:gd name="T4" fmla="*/ 14 w 14"/>
              <a:gd name="T5" fmla="*/ 8 h 14"/>
              <a:gd name="T6" fmla="*/ 7 w 14"/>
              <a:gd name="T7" fmla="*/ 0 h 14"/>
              <a:gd name="T8" fmla="*/ 3 w 14"/>
              <a:gd name="T9" fmla="*/ 4 h 14"/>
              <a:gd name="T10" fmla="*/ 0 w 14"/>
              <a:gd name="T11" fmla="*/ 7 h 14"/>
              <a:gd name="T12" fmla="*/ 6 w 14"/>
              <a:gd name="T1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6" y="14"/>
                </a:moveTo>
                <a:lnTo>
                  <a:pt x="10" y="12"/>
                </a:lnTo>
                <a:lnTo>
                  <a:pt x="14" y="8"/>
                </a:lnTo>
                <a:lnTo>
                  <a:pt x="7" y="0"/>
                </a:lnTo>
                <a:lnTo>
                  <a:pt x="3" y="4"/>
                </a:lnTo>
                <a:lnTo>
                  <a:pt x="0" y="7"/>
                </a:lnTo>
                <a:lnTo>
                  <a:pt x="6" y="1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1" name="Freeform 368"/>
          <p:cNvSpPr/>
          <p:nvPr/>
        </p:nvSpPr>
        <p:spPr bwMode="auto">
          <a:xfrm>
            <a:off x="7919432" y="4173263"/>
            <a:ext cx="29633" cy="29633"/>
          </a:xfrm>
          <a:custGeom>
            <a:avLst/>
            <a:gdLst>
              <a:gd name="T0" fmla="*/ 6 w 14"/>
              <a:gd name="T1" fmla="*/ 14 h 14"/>
              <a:gd name="T2" fmla="*/ 10 w 14"/>
              <a:gd name="T3" fmla="*/ 10 h 14"/>
              <a:gd name="T4" fmla="*/ 14 w 14"/>
              <a:gd name="T5" fmla="*/ 8 h 14"/>
              <a:gd name="T6" fmla="*/ 9 w 14"/>
              <a:gd name="T7" fmla="*/ 0 h 14"/>
              <a:gd name="T8" fmla="*/ 5 w 14"/>
              <a:gd name="T9" fmla="*/ 2 h 14"/>
              <a:gd name="T10" fmla="*/ 0 w 14"/>
              <a:gd name="T11" fmla="*/ 6 h 14"/>
              <a:gd name="T12" fmla="*/ 6 w 14"/>
              <a:gd name="T1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6" y="14"/>
                </a:moveTo>
                <a:lnTo>
                  <a:pt x="10" y="10"/>
                </a:lnTo>
                <a:lnTo>
                  <a:pt x="14" y="8"/>
                </a:lnTo>
                <a:lnTo>
                  <a:pt x="9" y="0"/>
                </a:lnTo>
                <a:lnTo>
                  <a:pt x="5" y="2"/>
                </a:lnTo>
                <a:lnTo>
                  <a:pt x="0" y="6"/>
                </a:lnTo>
                <a:lnTo>
                  <a:pt x="6" y="1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2" name="Freeform 369"/>
          <p:cNvSpPr/>
          <p:nvPr/>
        </p:nvSpPr>
        <p:spPr bwMode="auto">
          <a:xfrm>
            <a:off x="7851699" y="4221944"/>
            <a:ext cx="29633" cy="27517"/>
          </a:xfrm>
          <a:custGeom>
            <a:avLst/>
            <a:gdLst>
              <a:gd name="T0" fmla="*/ 6 w 14"/>
              <a:gd name="T1" fmla="*/ 13 h 13"/>
              <a:gd name="T2" fmla="*/ 11 w 14"/>
              <a:gd name="T3" fmla="*/ 11 h 13"/>
              <a:gd name="T4" fmla="*/ 14 w 14"/>
              <a:gd name="T5" fmla="*/ 8 h 13"/>
              <a:gd name="T6" fmla="*/ 8 w 14"/>
              <a:gd name="T7" fmla="*/ 0 h 13"/>
              <a:gd name="T8" fmla="*/ 6 w 14"/>
              <a:gd name="T9" fmla="*/ 2 h 13"/>
              <a:gd name="T10" fmla="*/ 0 w 14"/>
              <a:gd name="T11" fmla="*/ 6 h 13"/>
              <a:gd name="T12" fmla="*/ 6 w 14"/>
              <a:gd name="T13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3">
                <a:moveTo>
                  <a:pt x="6" y="13"/>
                </a:moveTo>
                <a:lnTo>
                  <a:pt x="11" y="11"/>
                </a:lnTo>
                <a:lnTo>
                  <a:pt x="14" y="8"/>
                </a:lnTo>
                <a:lnTo>
                  <a:pt x="8" y="0"/>
                </a:lnTo>
                <a:lnTo>
                  <a:pt x="6" y="2"/>
                </a:lnTo>
                <a:lnTo>
                  <a:pt x="0" y="6"/>
                </a:lnTo>
                <a:lnTo>
                  <a:pt x="6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3" name="Freeform 370"/>
          <p:cNvSpPr/>
          <p:nvPr/>
        </p:nvSpPr>
        <p:spPr bwMode="auto">
          <a:xfrm>
            <a:off x="7779732" y="4270628"/>
            <a:ext cx="31751" cy="27517"/>
          </a:xfrm>
          <a:custGeom>
            <a:avLst/>
            <a:gdLst>
              <a:gd name="T0" fmla="*/ 7 w 15"/>
              <a:gd name="T1" fmla="*/ 13 h 13"/>
              <a:gd name="T2" fmla="*/ 7 w 15"/>
              <a:gd name="T3" fmla="*/ 13 h 13"/>
              <a:gd name="T4" fmla="*/ 12 w 15"/>
              <a:gd name="T5" fmla="*/ 9 h 13"/>
              <a:gd name="T6" fmla="*/ 15 w 15"/>
              <a:gd name="T7" fmla="*/ 7 h 13"/>
              <a:gd name="T8" fmla="*/ 10 w 15"/>
              <a:gd name="T9" fmla="*/ 0 h 13"/>
              <a:gd name="T10" fmla="*/ 7 w 15"/>
              <a:gd name="T11" fmla="*/ 1 h 13"/>
              <a:gd name="T12" fmla="*/ 2 w 15"/>
              <a:gd name="T13" fmla="*/ 5 h 13"/>
              <a:gd name="T14" fmla="*/ 0 w 15"/>
              <a:gd name="T15" fmla="*/ 5 h 13"/>
              <a:gd name="T16" fmla="*/ 7 w 15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3">
                <a:moveTo>
                  <a:pt x="7" y="13"/>
                </a:moveTo>
                <a:lnTo>
                  <a:pt x="7" y="13"/>
                </a:lnTo>
                <a:lnTo>
                  <a:pt x="12" y="9"/>
                </a:lnTo>
                <a:lnTo>
                  <a:pt x="15" y="7"/>
                </a:lnTo>
                <a:lnTo>
                  <a:pt x="10" y="0"/>
                </a:lnTo>
                <a:lnTo>
                  <a:pt x="7" y="1"/>
                </a:lnTo>
                <a:lnTo>
                  <a:pt x="2" y="5"/>
                </a:lnTo>
                <a:lnTo>
                  <a:pt x="0" y="5"/>
                </a:lnTo>
                <a:lnTo>
                  <a:pt x="7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4" name="Freeform 371"/>
          <p:cNvSpPr/>
          <p:nvPr/>
        </p:nvSpPr>
        <p:spPr bwMode="auto">
          <a:xfrm>
            <a:off x="7711997" y="4312963"/>
            <a:ext cx="27517" cy="29633"/>
          </a:xfrm>
          <a:custGeom>
            <a:avLst/>
            <a:gdLst>
              <a:gd name="T0" fmla="*/ 5 w 13"/>
              <a:gd name="T1" fmla="*/ 14 h 14"/>
              <a:gd name="T2" fmla="*/ 5 w 13"/>
              <a:gd name="T3" fmla="*/ 14 h 14"/>
              <a:gd name="T4" fmla="*/ 10 w 13"/>
              <a:gd name="T5" fmla="*/ 11 h 14"/>
              <a:gd name="T6" fmla="*/ 13 w 13"/>
              <a:gd name="T7" fmla="*/ 8 h 14"/>
              <a:gd name="T8" fmla="*/ 8 w 13"/>
              <a:gd name="T9" fmla="*/ 0 h 14"/>
              <a:gd name="T10" fmla="*/ 5 w 13"/>
              <a:gd name="T11" fmla="*/ 2 h 14"/>
              <a:gd name="T12" fmla="*/ 0 w 13"/>
              <a:gd name="T13" fmla="*/ 6 h 14"/>
              <a:gd name="T14" fmla="*/ 0 w 13"/>
              <a:gd name="T15" fmla="*/ 6 h 14"/>
              <a:gd name="T16" fmla="*/ 5 w 13"/>
              <a:gd name="T1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4">
                <a:moveTo>
                  <a:pt x="5" y="14"/>
                </a:moveTo>
                <a:lnTo>
                  <a:pt x="5" y="14"/>
                </a:lnTo>
                <a:lnTo>
                  <a:pt x="10" y="11"/>
                </a:lnTo>
                <a:lnTo>
                  <a:pt x="13" y="8"/>
                </a:lnTo>
                <a:lnTo>
                  <a:pt x="8" y="0"/>
                </a:lnTo>
                <a:lnTo>
                  <a:pt x="5" y="2"/>
                </a:lnTo>
                <a:lnTo>
                  <a:pt x="0" y="6"/>
                </a:lnTo>
                <a:lnTo>
                  <a:pt x="0" y="6"/>
                </a:lnTo>
                <a:lnTo>
                  <a:pt x="5" y="1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5" name="Freeform 372"/>
          <p:cNvSpPr/>
          <p:nvPr/>
        </p:nvSpPr>
        <p:spPr bwMode="auto">
          <a:xfrm>
            <a:off x="7637915" y="4355296"/>
            <a:ext cx="29633" cy="29633"/>
          </a:xfrm>
          <a:custGeom>
            <a:avLst/>
            <a:gdLst>
              <a:gd name="T0" fmla="*/ 5 w 14"/>
              <a:gd name="T1" fmla="*/ 14 h 14"/>
              <a:gd name="T2" fmla="*/ 10 w 14"/>
              <a:gd name="T3" fmla="*/ 11 h 14"/>
              <a:gd name="T4" fmla="*/ 14 w 14"/>
              <a:gd name="T5" fmla="*/ 9 h 14"/>
              <a:gd name="T6" fmla="*/ 9 w 14"/>
              <a:gd name="T7" fmla="*/ 0 h 14"/>
              <a:gd name="T8" fmla="*/ 5 w 14"/>
              <a:gd name="T9" fmla="*/ 3 h 14"/>
              <a:gd name="T10" fmla="*/ 0 w 14"/>
              <a:gd name="T11" fmla="*/ 5 h 14"/>
              <a:gd name="T12" fmla="*/ 5 w 14"/>
              <a:gd name="T1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5" y="14"/>
                </a:moveTo>
                <a:lnTo>
                  <a:pt x="10" y="11"/>
                </a:lnTo>
                <a:lnTo>
                  <a:pt x="14" y="9"/>
                </a:lnTo>
                <a:lnTo>
                  <a:pt x="9" y="0"/>
                </a:lnTo>
                <a:lnTo>
                  <a:pt x="5" y="3"/>
                </a:lnTo>
                <a:lnTo>
                  <a:pt x="0" y="5"/>
                </a:lnTo>
                <a:lnTo>
                  <a:pt x="5" y="1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6" name="Freeform 373"/>
          <p:cNvSpPr/>
          <p:nvPr/>
        </p:nvSpPr>
        <p:spPr bwMode="auto">
          <a:xfrm>
            <a:off x="7561715" y="4397628"/>
            <a:ext cx="31751" cy="27517"/>
          </a:xfrm>
          <a:custGeom>
            <a:avLst/>
            <a:gdLst>
              <a:gd name="T0" fmla="*/ 5 w 15"/>
              <a:gd name="T1" fmla="*/ 13 h 13"/>
              <a:gd name="T2" fmla="*/ 9 w 15"/>
              <a:gd name="T3" fmla="*/ 10 h 13"/>
              <a:gd name="T4" fmla="*/ 15 w 15"/>
              <a:gd name="T5" fmla="*/ 8 h 13"/>
              <a:gd name="T6" fmla="*/ 9 w 15"/>
              <a:gd name="T7" fmla="*/ 0 h 13"/>
              <a:gd name="T8" fmla="*/ 5 w 15"/>
              <a:gd name="T9" fmla="*/ 1 h 13"/>
              <a:gd name="T10" fmla="*/ 0 w 15"/>
              <a:gd name="T11" fmla="*/ 4 h 13"/>
              <a:gd name="T12" fmla="*/ 5 w 15"/>
              <a:gd name="T13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13">
                <a:moveTo>
                  <a:pt x="5" y="13"/>
                </a:moveTo>
                <a:lnTo>
                  <a:pt x="9" y="10"/>
                </a:lnTo>
                <a:lnTo>
                  <a:pt x="15" y="8"/>
                </a:lnTo>
                <a:lnTo>
                  <a:pt x="9" y="0"/>
                </a:lnTo>
                <a:lnTo>
                  <a:pt x="5" y="1"/>
                </a:lnTo>
                <a:lnTo>
                  <a:pt x="0" y="4"/>
                </a:lnTo>
                <a:lnTo>
                  <a:pt x="5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7" name="Freeform 374"/>
          <p:cNvSpPr/>
          <p:nvPr/>
        </p:nvSpPr>
        <p:spPr bwMode="auto">
          <a:xfrm>
            <a:off x="7487632" y="4433612"/>
            <a:ext cx="29633" cy="29633"/>
          </a:xfrm>
          <a:custGeom>
            <a:avLst/>
            <a:gdLst>
              <a:gd name="T0" fmla="*/ 5 w 14"/>
              <a:gd name="T1" fmla="*/ 14 h 14"/>
              <a:gd name="T2" fmla="*/ 8 w 14"/>
              <a:gd name="T3" fmla="*/ 11 h 14"/>
              <a:gd name="T4" fmla="*/ 14 w 14"/>
              <a:gd name="T5" fmla="*/ 9 h 14"/>
              <a:gd name="T6" fmla="*/ 9 w 14"/>
              <a:gd name="T7" fmla="*/ 0 h 14"/>
              <a:gd name="T8" fmla="*/ 4 w 14"/>
              <a:gd name="T9" fmla="*/ 4 h 14"/>
              <a:gd name="T10" fmla="*/ 0 w 14"/>
              <a:gd name="T11" fmla="*/ 5 h 14"/>
              <a:gd name="T12" fmla="*/ 5 w 14"/>
              <a:gd name="T1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5" y="14"/>
                </a:moveTo>
                <a:lnTo>
                  <a:pt x="8" y="11"/>
                </a:lnTo>
                <a:lnTo>
                  <a:pt x="14" y="9"/>
                </a:lnTo>
                <a:lnTo>
                  <a:pt x="9" y="0"/>
                </a:lnTo>
                <a:lnTo>
                  <a:pt x="4" y="4"/>
                </a:lnTo>
                <a:lnTo>
                  <a:pt x="0" y="5"/>
                </a:lnTo>
                <a:lnTo>
                  <a:pt x="5" y="1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8" name="Freeform 375"/>
          <p:cNvSpPr/>
          <p:nvPr/>
        </p:nvSpPr>
        <p:spPr bwMode="auto">
          <a:xfrm>
            <a:off x="7413548" y="4469596"/>
            <a:ext cx="27517" cy="27517"/>
          </a:xfrm>
          <a:custGeom>
            <a:avLst/>
            <a:gdLst>
              <a:gd name="T0" fmla="*/ 4 w 13"/>
              <a:gd name="T1" fmla="*/ 13 h 13"/>
              <a:gd name="T2" fmla="*/ 5 w 13"/>
              <a:gd name="T3" fmla="*/ 13 h 13"/>
              <a:gd name="T4" fmla="*/ 11 w 13"/>
              <a:gd name="T5" fmla="*/ 10 h 13"/>
              <a:gd name="T6" fmla="*/ 13 w 13"/>
              <a:gd name="T7" fmla="*/ 9 h 13"/>
              <a:gd name="T8" fmla="*/ 9 w 13"/>
              <a:gd name="T9" fmla="*/ 0 h 13"/>
              <a:gd name="T10" fmla="*/ 8 w 13"/>
              <a:gd name="T11" fmla="*/ 1 h 13"/>
              <a:gd name="T12" fmla="*/ 1 w 13"/>
              <a:gd name="T13" fmla="*/ 4 h 13"/>
              <a:gd name="T14" fmla="*/ 0 w 13"/>
              <a:gd name="T15" fmla="*/ 4 h 13"/>
              <a:gd name="T16" fmla="*/ 4 w 13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4" y="13"/>
                </a:moveTo>
                <a:lnTo>
                  <a:pt x="5" y="13"/>
                </a:lnTo>
                <a:lnTo>
                  <a:pt x="11" y="10"/>
                </a:lnTo>
                <a:lnTo>
                  <a:pt x="13" y="9"/>
                </a:lnTo>
                <a:lnTo>
                  <a:pt x="9" y="0"/>
                </a:lnTo>
                <a:lnTo>
                  <a:pt x="8" y="1"/>
                </a:lnTo>
                <a:lnTo>
                  <a:pt x="1" y="4"/>
                </a:lnTo>
                <a:lnTo>
                  <a:pt x="0" y="4"/>
                </a:lnTo>
                <a:lnTo>
                  <a:pt x="4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39" name="Freeform 376"/>
          <p:cNvSpPr/>
          <p:nvPr/>
        </p:nvSpPr>
        <p:spPr bwMode="auto">
          <a:xfrm>
            <a:off x="7335232" y="4505579"/>
            <a:ext cx="27517" cy="27517"/>
          </a:xfrm>
          <a:custGeom>
            <a:avLst/>
            <a:gdLst>
              <a:gd name="T0" fmla="*/ 4 w 13"/>
              <a:gd name="T1" fmla="*/ 13 h 13"/>
              <a:gd name="T2" fmla="*/ 9 w 13"/>
              <a:gd name="T3" fmla="*/ 10 h 13"/>
              <a:gd name="T4" fmla="*/ 13 w 13"/>
              <a:gd name="T5" fmla="*/ 9 h 13"/>
              <a:gd name="T6" fmla="*/ 9 w 13"/>
              <a:gd name="T7" fmla="*/ 0 h 13"/>
              <a:gd name="T8" fmla="*/ 5 w 13"/>
              <a:gd name="T9" fmla="*/ 1 h 13"/>
              <a:gd name="T10" fmla="*/ 0 w 13"/>
              <a:gd name="T11" fmla="*/ 2 h 13"/>
              <a:gd name="T12" fmla="*/ 4 w 13"/>
              <a:gd name="T13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4" y="13"/>
                </a:moveTo>
                <a:lnTo>
                  <a:pt x="9" y="10"/>
                </a:lnTo>
                <a:lnTo>
                  <a:pt x="13" y="9"/>
                </a:lnTo>
                <a:lnTo>
                  <a:pt x="9" y="0"/>
                </a:lnTo>
                <a:lnTo>
                  <a:pt x="5" y="1"/>
                </a:lnTo>
                <a:lnTo>
                  <a:pt x="0" y="2"/>
                </a:lnTo>
                <a:lnTo>
                  <a:pt x="4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0" name="Freeform 377"/>
          <p:cNvSpPr/>
          <p:nvPr/>
        </p:nvSpPr>
        <p:spPr bwMode="auto">
          <a:xfrm>
            <a:off x="7256913" y="4535212"/>
            <a:ext cx="25400" cy="27517"/>
          </a:xfrm>
          <a:custGeom>
            <a:avLst/>
            <a:gdLst>
              <a:gd name="T0" fmla="*/ 3 w 12"/>
              <a:gd name="T1" fmla="*/ 13 h 13"/>
              <a:gd name="T2" fmla="*/ 6 w 12"/>
              <a:gd name="T3" fmla="*/ 12 h 13"/>
              <a:gd name="T4" fmla="*/ 12 w 12"/>
              <a:gd name="T5" fmla="*/ 9 h 13"/>
              <a:gd name="T6" fmla="*/ 10 w 12"/>
              <a:gd name="T7" fmla="*/ 0 h 13"/>
              <a:gd name="T8" fmla="*/ 3 w 12"/>
              <a:gd name="T9" fmla="*/ 3 h 13"/>
              <a:gd name="T10" fmla="*/ 0 w 12"/>
              <a:gd name="T11" fmla="*/ 4 h 13"/>
              <a:gd name="T12" fmla="*/ 3 w 12"/>
              <a:gd name="T13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3">
                <a:moveTo>
                  <a:pt x="3" y="13"/>
                </a:moveTo>
                <a:lnTo>
                  <a:pt x="6" y="12"/>
                </a:lnTo>
                <a:lnTo>
                  <a:pt x="12" y="9"/>
                </a:lnTo>
                <a:lnTo>
                  <a:pt x="10" y="0"/>
                </a:lnTo>
                <a:lnTo>
                  <a:pt x="3" y="3"/>
                </a:lnTo>
                <a:lnTo>
                  <a:pt x="0" y="4"/>
                </a:lnTo>
                <a:lnTo>
                  <a:pt x="3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1" name="Freeform 378"/>
          <p:cNvSpPr/>
          <p:nvPr/>
        </p:nvSpPr>
        <p:spPr bwMode="auto">
          <a:xfrm>
            <a:off x="7178599" y="4564844"/>
            <a:ext cx="27517" cy="25400"/>
          </a:xfrm>
          <a:custGeom>
            <a:avLst/>
            <a:gdLst>
              <a:gd name="T0" fmla="*/ 4 w 13"/>
              <a:gd name="T1" fmla="*/ 12 h 12"/>
              <a:gd name="T2" fmla="*/ 9 w 13"/>
              <a:gd name="T3" fmla="*/ 11 h 12"/>
              <a:gd name="T4" fmla="*/ 13 w 13"/>
              <a:gd name="T5" fmla="*/ 10 h 12"/>
              <a:gd name="T6" fmla="*/ 9 w 13"/>
              <a:gd name="T7" fmla="*/ 0 h 12"/>
              <a:gd name="T8" fmla="*/ 6 w 13"/>
              <a:gd name="T9" fmla="*/ 2 h 12"/>
              <a:gd name="T10" fmla="*/ 0 w 13"/>
              <a:gd name="T11" fmla="*/ 3 h 12"/>
              <a:gd name="T12" fmla="*/ 4 w 13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2">
                <a:moveTo>
                  <a:pt x="4" y="12"/>
                </a:moveTo>
                <a:lnTo>
                  <a:pt x="9" y="11"/>
                </a:lnTo>
                <a:lnTo>
                  <a:pt x="13" y="10"/>
                </a:lnTo>
                <a:lnTo>
                  <a:pt x="9" y="0"/>
                </a:lnTo>
                <a:lnTo>
                  <a:pt x="6" y="2"/>
                </a:lnTo>
                <a:lnTo>
                  <a:pt x="0" y="3"/>
                </a:lnTo>
                <a:lnTo>
                  <a:pt x="4" y="1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2" name="Freeform 379"/>
          <p:cNvSpPr/>
          <p:nvPr/>
        </p:nvSpPr>
        <p:spPr bwMode="auto">
          <a:xfrm>
            <a:off x="7098164" y="4592361"/>
            <a:ext cx="27517" cy="25400"/>
          </a:xfrm>
          <a:custGeom>
            <a:avLst/>
            <a:gdLst>
              <a:gd name="T0" fmla="*/ 4 w 13"/>
              <a:gd name="T1" fmla="*/ 12 h 12"/>
              <a:gd name="T2" fmla="*/ 6 w 13"/>
              <a:gd name="T3" fmla="*/ 12 h 12"/>
              <a:gd name="T4" fmla="*/ 13 w 13"/>
              <a:gd name="T5" fmla="*/ 10 h 12"/>
              <a:gd name="T6" fmla="*/ 13 w 13"/>
              <a:gd name="T7" fmla="*/ 10 h 12"/>
              <a:gd name="T8" fmla="*/ 10 w 13"/>
              <a:gd name="T9" fmla="*/ 0 h 12"/>
              <a:gd name="T10" fmla="*/ 10 w 13"/>
              <a:gd name="T11" fmla="*/ 0 h 12"/>
              <a:gd name="T12" fmla="*/ 2 w 13"/>
              <a:gd name="T13" fmla="*/ 2 h 12"/>
              <a:gd name="T14" fmla="*/ 0 w 13"/>
              <a:gd name="T15" fmla="*/ 3 h 12"/>
              <a:gd name="T16" fmla="*/ 4 w 13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2">
                <a:moveTo>
                  <a:pt x="4" y="12"/>
                </a:moveTo>
                <a:lnTo>
                  <a:pt x="6" y="12"/>
                </a:lnTo>
                <a:lnTo>
                  <a:pt x="13" y="10"/>
                </a:lnTo>
                <a:lnTo>
                  <a:pt x="13" y="10"/>
                </a:lnTo>
                <a:lnTo>
                  <a:pt x="10" y="0"/>
                </a:lnTo>
                <a:lnTo>
                  <a:pt x="10" y="0"/>
                </a:lnTo>
                <a:lnTo>
                  <a:pt x="2" y="2"/>
                </a:lnTo>
                <a:lnTo>
                  <a:pt x="0" y="3"/>
                </a:lnTo>
                <a:lnTo>
                  <a:pt x="4" y="1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3" name="Freeform 380"/>
          <p:cNvSpPr/>
          <p:nvPr/>
        </p:nvSpPr>
        <p:spPr bwMode="auto">
          <a:xfrm>
            <a:off x="7017732" y="4617761"/>
            <a:ext cx="27517" cy="25400"/>
          </a:xfrm>
          <a:custGeom>
            <a:avLst/>
            <a:gdLst>
              <a:gd name="T0" fmla="*/ 4 w 13"/>
              <a:gd name="T1" fmla="*/ 12 h 12"/>
              <a:gd name="T2" fmla="*/ 9 w 13"/>
              <a:gd name="T3" fmla="*/ 11 h 12"/>
              <a:gd name="T4" fmla="*/ 13 w 13"/>
              <a:gd name="T5" fmla="*/ 9 h 12"/>
              <a:gd name="T6" fmla="*/ 10 w 13"/>
              <a:gd name="T7" fmla="*/ 0 h 12"/>
              <a:gd name="T8" fmla="*/ 5 w 13"/>
              <a:gd name="T9" fmla="*/ 2 h 12"/>
              <a:gd name="T10" fmla="*/ 0 w 13"/>
              <a:gd name="T11" fmla="*/ 3 h 12"/>
              <a:gd name="T12" fmla="*/ 4 w 13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2">
                <a:moveTo>
                  <a:pt x="4" y="12"/>
                </a:moveTo>
                <a:lnTo>
                  <a:pt x="9" y="11"/>
                </a:lnTo>
                <a:lnTo>
                  <a:pt x="13" y="9"/>
                </a:lnTo>
                <a:lnTo>
                  <a:pt x="10" y="0"/>
                </a:lnTo>
                <a:lnTo>
                  <a:pt x="5" y="2"/>
                </a:lnTo>
                <a:lnTo>
                  <a:pt x="0" y="3"/>
                </a:lnTo>
                <a:lnTo>
                  <a:pt x="4" y="1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4" name="Freeform 381"/>
          <p:cNvSpPr/>
          <p:nvPr/>
        </p:nvSpPr>
        <p:spPr bwMode="auto">
          <a:xfrm>
            <a:off x="6937297" y="4641044"/>
            <a:ext cx="25400" cy="27517"/>
          </a:xfrm>
          <a:custGeom>
            <a:avLst/>
            <a:gdLst>
              <a:gd name="T0" fmla="*/ 3 w 12"/>
              <a:gd name="T1" fmla="*/ 13 h 13"/>
              <a:gd name="T2" fmla="*/ 4 w 12"/>
              <a:gd name="T3" fmla="*/ 13 h 13"/>
              <a:gd name="T4" fmla="*/ 10 w 12"/>
              <a:gd name="T5" fmla="*/ 10 h 13"/>
              <a:gd name="T6" fmla="*/ 12 w 12"/>
              <a:gd name="T7" fmla="*/ 10 h 13"/>
              <a:gd name="T8" fmla="*/ 9 w 12"/>
              <a:gd name="T9" fmla="*/ 0 h 13"/>
              <a:gd name="T10" fmla="*/ 8 w 12"/>
              <a:gd name="T11" fmla="*/ 1 h 13"/>
              <a:gd name="T12" fmla="*/ 1 w 12"/>
              <a:gd name="T13" fmla="*/ 2 h 13"/>
              <a:gd name="T14" fmla="*/ 0 w 12"/>
              <a:gd name="T15" fmla="*/ 2 h 13"/>
              <a:gd name="T16" fmla="*/ 3 w 12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3">
                <a:moveTo>
                  <a:pt x="3" y="13"/>
                </a:moveTo>
                <a:lnTo>
                  <a:pt x="4" y="13"/>
                </a:lnTo>
                <a:lnTo>
                  <a:pt x="10" y="10"/>
                </a:lnTo>
                <a:lnTo>
                  <a:pt x="12" y="10"/>
                </a:lnTo>
                <a:lnTo>
                  <a:pt x="9" y="0"/>
                </a:lnTo>
                <a:lnTo>
                  <a:pt x="8" y="1"/>
                </a:lnTo>
                <a:lnTo>
                  <a:pt x="1" y="2"/>
                </a:lnTo>
                <a:lnTo>
                  <a:pt x="0" y="2"/>
                </a:lnTo>
                <a:lnTo>
                  <a:pt x="3" y="1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5" name="Freeform 382"/>
          <p:cNvSpPr/>
          <p:nvPr/>
        </p:nvSpPr>
        <p:spPr bwMode="auto">
          <a:xfrm>
            <a:off x="6856864" y="4662211"/>
            <a:ext cx="25400" cy="25400"/>
          </a:xfrm>
          <a:custGeom>
            <a:avLst/>
            <a:gdLst>
              <a:gd name="T0" fmla="*/ 3 w 12"/>
              <a:gd name="T1" fmla="*/ 12 h 12"/>
              <a:gd name="T2" fmla="*/ 5 w 12"/>
              <a:gd name="T3" fmla="*/ 12 h 12"/>
              <a:gd name="T4" fmla="*/ 12 w 12"/>
              <a:gd name="T5" fmla="*/ 9 h 12"/>
              <a:gd name="T6" fmla="*/ 9 w 12"/>
              <a:gd name="T7" fmla="*/ 0 h 12"/>
              <a:gd name="T8" fmla="*/ 3 w 12"/>
              <a:gd name="T9" fmla="*/ 1 h 12"/>
              <a:gd name="T10" fmla="*/ 0 w 12"/>
              <a:gd name="T11" fmla="*/ 3 h 12"/>
              <a:gd name="T12" fmla="*/ 3 w 12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3" y="12"/>
                </a:moveTo>
                <a:lnTo>
                  <a:pt x="5" y="12"/>
                </a:lnTo>
                <a:lnTo>
                  <a:pt x="12" y="9"/>
                </a:lnTo>
                <a:lnTo>
                  <a:pt x="9" y="0"/>
                </a:lnTo>
                <a:lnTo>
                  <a:pt x="3" y="1"/>
                </a:lnTo>
                <a:lnTo>
                  <a:pt x="0" y="3"/>
                </a:lnTo>
                <a:lnTo>
                  <a:pt x="3" y="1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6" name="Freeform 383"/>
          <p:cNvSpPr/>
          <p:nvPr/>
        </p:nvSpPr>
        <p:spPr bwMode="auto">
          <a:xfrm>
            <a:off x="6774313" y="4681261"/>
            <a:ext cx="25400" cy="25400"/>
          </a:xfrm>
          <a:custGeom>
            <a:avLst/>
            <a:gdLst>
              <a:gd name="T0" fmla="*/ 2 w 12"/>
              <a:gd name="T1" fmla="*/ 12 h 12"/>
              <a:gd name="T2" fmla="*/ 6 w 12"/>
              <a:gd name="T3" fmla="*/ 12 h 12"/>
              <a:gd name="T4" fmla="*/ 12 w 12"/>
              <a:gd name="T5" fmla="*/ 11 h 12"/>
              <a:gd name="T6" fmla="*/ 10 w 12"/>
              <a:gd name="T7" fmla="*/ 0 h 12"/>
              <a:gd name="T8" fmla="*/ 5 w 12"/>
              <a:gd name="T9" fmla="*/ 2 h 12"/>
              <a:gd name="T10" fmla="*/ 0 w 12"/>
              <a:gd name="T11" fmla="*/ 3 h 12"/>
              <a:gd name="T12" fmla="*/ 2 w 12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2" y="12"/>
                </a:moveTo>
                <a:lnTo>
                  <a:pt x="6" y="12"/>
                </a:lnTo>
                <a:lnTo>
                  <a:pt x="12" y="11"/>
                </a:lnTo>
                <a:lnTo>
                  <a:pt x="10" y="0"/>
                </a:lnTo>
                <a:lnTo>
                  <a:pt x="5" y="2"/>
                </a:lnTo>
                <a:lnTo>
                  <a:pt x="0" y="3"/>
                </a:lnTo>
                <a:lnTo>
                  <a:pt x="2" y="1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7" name="Freeform 384"/>
          <p:cNvSpPr/>
          <p:nvPr/>
        </p:nvSpPr>
        <p:spPr bwMode="auto">
          <a:xfrm>
            <a:off x="6691765" y="4700311"/>
            <a:ext cx="23284" cy="25400"/>
          </a:xfrm>
          <a:custGeom>
            <a:avLst/>
            <a:gdLst>
              <a:gd name="T0" fmla="*/ 2 w 11"/>
              <a:gd name="T1" fmla="*/ 12 h 12"/>
              <a:gd name="T2" fmla="*/ 9 w 11"/>
              <a:gd name="T3" fmla="*/ 11 h 12"/>
              <a:gd name="T4" fmla="*/ 11 w 11"/>
              <a:gd name="T5" fmla="*/ 10 h 12"/>
              <a:gd name="T6" fmla="*/ 10 w 11"/>
              <a:gd name="T7" fmla="*/ 0 h 12"/>
              <a:gd name="T8" fmla="*/ 6 w 11"/>
              <a:gd name="T9" fmla="*/ 0 h 12"/>
              <a:gd name="T10" fmla="*/ 0 w 11"/>
              <a:gd name="T11" fmla="*/ 2 h 12"/>
              <a:gd name="T12" fmla="*/ 2 w 11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2">
                <a:moveTo>
                  <a:pt x="2" y="12"/>
                </a:moveTo>
                <a:lnTo>
                  <a:pt x="9" y="11"/>
                </a:lnTo>
                <a:lnTo>
                  <a:pt x="11" y="10"/>
                </a:lnTo>
                <a:lnTo>
                  <a:pt x="10" y="0"/>
                </a:lnTo>
                <a:lnTo>
                  <a:pt x="6" y="0"/>
                </a:lnTo>
                <a:lnTo>
                  <a:pt x="0" y="2"/>
                </a:lnTo>
                <a:lnTo>
                  <a:pt x="2" y="1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8" name="Freeform 385"/>
          <p:cNvSpPr/>
          <p:nvPr/>
        </p:nvSpPr>
        <p:spPr bwMode="auto">
          <a:xfrm>
            <a:off x="6607097" y="4715128"/>
            <a:ext cx="25400" cy="25400"/>
          </a:xfrm>
          <a:custGeom>
            <a:avLst/>
            <a:gdLst>
              <a:gd name="T0" fmla="*/ 3 w 12"/>
              <a:gd name="T1" fmla="*/ 12 h 12"/>
              <a:gd name="T2" fmla="*/ 11 w 12"/>
              <a:gd name="T3" fmla="*/ 10 h 12"/>
              <a:gd name="T4" fmla="*/ 12 w 12"/>
              <a:gd name="T5" fmla="*/ 10 h 12"/>
              <a:gd name="T6" fmla="*/ 11 w 12"/>
              <a:gd name="T7" fmla="*/ 0 h 12"/>
              <a:gd name="T8" fmla="*/ 8 w 12"/>
              <a:gd name="T9" fmla="*/ 1 h 12"/>
              <a:gd name="T10" fmla="*/ 0 w 12"/>
              <a:gd name="T11" fmla="*/ 3 h 12"/>
              <a:gd name="T12" fmla="*/ 3 w 12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3" y="12"/>
                </a:moveTo>
                <a:lnTo>
                  <a:pt x="11" y="10"/>
                </a:lnTo>
                <a:lnTo>
                  <a:pt x="12" y="10"/>
                </a:lnTo>
                <a:lnTo>
                  <a:pt x="11" y="0"/>
                </a:lnTo>
                <a:lnTo>
                  <a:pt x="8" y="1"/>
                </a:lnTo>
                <a:lnTo>
                  <a:pt x="0" y="3"/>
                </a:lnTo>
                <a:lnTo>
                  <a:pt x="3" y="1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49" name="Freeform 386"/>
          <p:cNvSpPr/>
          <p:nvPr/>
        </p:nvSpPr>
        <p:spPr bwMode="auto">
          <a:xfrm>
            <a:off x="6524547" y="4729945"/>
            <a:ext cx="25400" cy="23284"/>
          </a:xfrm>
          <a:custGeom>
            <a:avLst/>
            <a:gdLst>
              <a:gd name="T0" fmla="*/ 3 w 12"/>
              <a:gd name="T1" fmla="*/ 11 h 11"/>
              <a:gd name="T2" fmla="*/ 3 w 12"/>
              <a:gd name="T3" fmla="*/ 11 h 11"/>
              <a:gd name="T4" fmla="*/ 11 w 12"/>
              <a:gd name="T5" fmla="*/ 10 h 11"/>
              <a:gd name="T6" fmla="*/ 12 w 12"/>
              <a:gd name="T7" fmla="*/ 10 h 11"/>
              <a:gd name="T8" fmla="*/ 11 w 12"/>
              <a:gd name="T9" fmla="*/ 0 h 11"/>
              <a:gd name="T10" fmla="*/ 9 w 12"/>
              <a:gd name="T11" fmla="*/ 1 h 11"/>
              <a:gd name="T12" fmla="*/ 2 w 12"/>
              <a:gd name="T13" fmla="*/ 1 h 11"/>
              <a:gd name="T14" fmla="*/ 0 w 12"/>
              <a:gd name="T15" fmla="*/ 2 h 11"/>
              <a:gd name="T16" fmla="*/ 3 w 12"/>
              <a:gd name="T1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1">
                <a:moveTo>
                  <a:pt x="3" y="11"/>
                </a:moveTo>
                <a:lnTo>
                  <a:pt x="3" y="11"/>
                </a:lnTo>
                <a:lnTo>
                  <a:pt x="11" y="10"/>
                </a:lnTo>
                <a:lnTo>
                  <a:pt x="12" y="10"/>
                </a:lnTo>
                <a:lnTo>
                  <a:pt x="11" y="0"/>
                </a:lnTo>
                <a:lnTo>
                  <a:pt x="9" y="1"/>
                </a:lnTo>
                <a:lnTo>
                  <a:pt x="2" y="1"/>
                </a:lnTo>
                <a:lnTo>
                  <a:pt x="0" y="2"/>
                </a:lnTo>
                <a:lnTo>
                  <a:pt x="3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0" name="Freeform 387"/>
          <p:cNvSpPr/>
          <p:nvPr/>
        </p:nvSpPr>
        <p:spPr bwMode="auto">
          <a:xfrm>
            <a:off x="6441997" y="4742645"/>
            <a:ext cx="25400" cy="23284"/>
          </a:xfrm>
          <a:custGeom>
            <a:avLst/>
            <a:gdLst>
              <a:gd name="T0" fmla="*/ 1 w 12"/>
              <a:gd name="T1" fmla="*/ 11 h 11"/>
              <a:gd name="T2" fmla="*/ 3 w 12"/>
              <a:gd name="T3" fmla="*/ 11 h 11"/>
              <a:gd name="T4" fmla="*/ 10 w 12"/>
              <a:gd name="T5" fmla="*/ 9 h 11"/>
              <a:gd name="T6" fmla="*/ 12 w 12"/>
              <a:gd name="T7" fmla="*/ 9 h 11"/>
              <a:gd name="T8" fmla="*/ 10 w 12"/>
              <a:gd name="T9" fmla="*/ 0 h 11"/>
              <a:gd name="T10" fmla="*/ 9 w 12"/>
              <a:gd name="T11" fmla="*/ 0 h 11"/>
              <a:gd name="T12" fmla="*/ 1 w 12"/>
              <a:gd name="T13" fmla="*/ 1 h 11"/>
              <a:gd name="T14" fmla="*/ 0 w 12"/>
              <a:gd name="T15" fmla="*/ 1 h 11"/>
              <a:gd name="T16" fmla="*/ 1 w 12"/>
              <a:gd name="T1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1">
                <a:moveTo>
                  <a:pt x="1" y="11"/>
                </a:moveTo>
                <a:lnTo>
                  <a:pt x="3" y="11"/>
                </a:lnTo>
                <a:lnTo>
                  <a:pt x="10" y="9"/>
                </a:lnTo>
                <a:lnTo>
                  <a:pt x="12" y="9"/>
                </a:lnTo>
                <a:lnTo>
                  <a:pt x="10" y="0"/>
                </a:lnTo>
                <a:lnTo>
                  <a:pt x="9" y="0"/>
                </a:lnTo>
                <a:lnTo>
                  <a:pt x="1" y="1"/>
                </a:lnTo>
                <a:lnTo>
                  <a:pt x="0" y="1"/>
                </a:lnTo>
                <a:lnTo>
                  <a:pt x="1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1" name="Freeform 388"/>
          <p:cNvSpPr/>
          <p:nvPr/>
        </p:nvSpPr>
        <p:spPr bwMode="auto">
          <a:xfrm>
            <a:off x="6359447" y="4753229"/>
            <a:ext cx="25400" cy="23284"/>
          </a:xfrm>
          <a:custGeom>
            <a:avLst/>
            <a:gdLst>
              <a:gd name="T0" fmla="*/ 1 w 12"/>
              <a:gd name="T1" fmla="*/ 11 h 11"/>
              <a:gd name="T2" fmla="*/ 2 w 12"/>
              <a:gd name="T3" fmla="*/ 11 h 11"/>
              <a:gd name="T4" fmla="*/ 10 w 12"/>
              <a:gd name="T5" fmla="*/ 9 h 11"/>
              <a:gd name="T6" fmla="*/ 12 w 12"/>
              <a:gd name="T7" fmla="*/ 9 h 11"/>
              <a:gd name="T8" fmla="*/ 10 w 12"/>
              <a:gd name="T9" fmla="*/ 0 h 11"/>
              <a:gd name="T10" fmla="*/ 9 w 12"/>
              <a:gd name="T11" fmla="*/ 0 h 11"/>
              <a:gd name="T12" fmla="*/ 1 w 12"/>
              <a:gd name="T13" fmla="*/ 0 h 11"/>
              <a:gd name="T14" fmla="*/ 0 w 12"/>
              <a:gd name="T15" fmla="*/ 0 h 11"/>
              <a:gd name="T16" fmla="*/ 1 w 12"/>
              <a:gd name="T1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1">
                <a:moveTo>
                  <a:pt x="1" y="11"/>
                </a:moveTo>
                <a:lnTo>
                  <a:pt x="2" y="11"/>
                </a:lnTo>
                <a:lnTo>
                  <a:pt x="10" y="9"/>
                </a:lnTo>
                <a:lnTo>
                  <a:pt x="12" y="9"/>
                </a:lnTo>
                <a:lnTo>
                  <a:pt x="10" y="0"/>
                </a:lnTo>
                <a:lnTo>
                  <a:pt x="9" y="0"/>
                </a:lnTo>
                <a:lnTo>
                  <a:pt x="1" y="0"/>
                </a:lnTo>
                <a:lnTo>
                  <a:pt x="0" y="0"/>
                </a:lnTo>
                <a:lnTo>
                  <a:pt x="1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2" name="Freeform 389"/>
          <p:cNvSpPr/>
          <p:nvPr/>
        </p:nvSpPr>
        <p:spPr bwMode="auto">
          <a:xfrm>
            <a:off x="6276899" y="4761695"/>
            <a:ext cx="21167" cy="23284"/>
          </a:xfrm>
          <a:custGeom>
            <a:avLst/>
            <a:gdLst>
              <a:gd name="T0" fmla="*/ 1 w 10"/>
              <a:gd name="T1" fmla="*/ 11 h 11"/>
              <a:gd name="T2" fmla="*/ 2 w 10"/>
              <a:gd name="T3" fmla="*/ 11 h 11"/>
              <a:gd name="T4" fmla="*/ 10 w 10"/>
              <a:gd name="T5" fmla="*/ 9 h 11"/>
              <a:gd name="T6" fmla="*/ 10 w 10"/>
              <a:gd name="T7" fmla="*/ 9 h 11"/>
              <a:gd name="T8" fmla="*/ 10 w 10"/>
              <a:gd name="T9" fmla="*/ 0 h 11"/>
              <a:gd name="T10" fmla="*/ 9 w 10"/>
              <a:gd name="T11" fmla="*/ 0 h 11"/>
              <a:gd name="T12" fmla="*/ 1 w 10"/>
              <a:gd name="T13" fmla="*/ 0 h 11"/>
              <a:gd name="T14" fmla="*/ 0 w 10"/>
              <a:gd name="T15" fmla="*/ 0 h 11"/>
              <a:gd name="T16" fmla="*/ 1 w 10"/>
              <a:gd name="T1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1">
                <a:moveTo>
                  <a:pt x="1" y="11"/>
                </a:moveTo>
                <a:lnTo>
                  <a:pt x="2" y="11"/>
                </a:lnTo>
                <a:lnTo>
                  <a:pt x="10" y="9"/>
                </a:lnTo>
                <a:lnTo>
                  <a:pt x="10" y="9"/>
                </a:lnTo>
                <a:lnTo>
                  <a:pt x="10" y="0"/>
                </a:lnTo>
                <a:lnTo>
                  <a:pt x="9" y="0"/>
                </a:lnTo>
                <a:lnTo>
                  <a:pt x="1" y="0"/>
                </a:lnTo>
                <a:lnTo>
                  <a:pt x="0" y="0"/>
                </a:lnTo>
                <a:lnTo>
                  <a:pt x="1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3" name="Freeform 390"/>
          <p:cNvSpPr/>
          <p:nvPr/>
        </p:nvSpPr>
        <p:spPr bwMode="auto">
          <a:xfrm>
            <a:off x="6192231" y="4768045"/>
            <a:ext cx="23284" cy="21167"/>
          </a:xfrm>
          <a:custGeom>
            <a:avLst/>
            <a:gdLst>
              <a:gd name="T0" fmla="*/ 0 w 11"/>
              <a:gd name="T1" fmla="*/ 10 h 10"/>
              <a:gd name="T2" fmla="*/ 2 w 11"/>
              <a:gd name="T3" fmla="*/ 10 h 10"/>
              <a:gd name="T4" fmla="*/ 10 w 11"/>
              <a:gd name="T5" fmla="*/ 10 h 10"/>
              <a:gd name="T6" fmla="*/ 11 w 11"/>
              <a:gd name="T7" fmla="*/ 10 h 10"/>
              <a:gd name="T8" fmla="*/ 10 w 11"/>
              <a:gd name="T9" fmla="*/ 0 h 10"/>
              <a:gd name="T10" fmla="*/ 8 w 11"/>
              <a:gd name="T11" fmla="*/ 0 h 10"/>
              <a:gd name="T12" fmla="*/ 0 w 11"/>
              <a:gd name="T13" fmla="*/ 1 h 10"/>
              <a:gd name="T14" fmla="*/ 0 w 11"/>
              <a:gd name="T15" fmla="*/ 1 h 10"/>
              <a:gd name="T16" fmla="*/ 0 w 11"/>
              <a:gd name="T17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0">
                <a:moveTo>
                  <a:pt x="0" y="10"/>
                </a:moveTo>
                <a:lnTo>
                  <a:pt x="2" y="10"/>
                </a:lnTo>
                <a:lnTo>
                  <a:pt x="10" y="10"/>
                </a:lnTo>
                <a:lnTo>
                  <a:pt x="11" y="10"/>
                </a:lnTo>
                <a:lnTo>
                  <a:pt x="10" y="0"/>
                </a:lnTo>
                <a:lnTo>
                  <a:pt x="8" y="0"/>
                </a:lnTo>
                <a:lnTo>
                  <a:pt x="0" y="1"/>
                </a:lnTo>
                <a:lnTo>
                  <a:pt x="0" y="1"/>
                </a:lnTo>
                <a:lnTo>
                  <a:pt x="0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4" name="Freeform 391"/>
          <p:cNvSpPr/>
          <p:nvPr/>
        </p:nvSpPr>
        <p:spPr bwMode="auto">
          <a:xfrm>
            <a:off x="6107565" y="4772279"/>
            <a:ext cx="21167" cy="23284"/>
          </a:xfrm>
          <a:custGeom>
            <a:avLst/>
            <a:gdLst>
              <a:gd name="T0" fmla="*/ 1 w 10"/>
              <a:gd name="T1" fmla="*/ 11 h 11"/>
              <a:gd name="T2" fmla="*/ 1 w 10"/>
              <a:gd name="T3" fmla="*/ 11 h 11"/>
              <a:gd name="T4" fmla="*/ 9 w 10"/>
              <a:gd name="T5" fmla="*/ 11 h 11"/>
              <a:gd name="T6" fmla="*/ 10 w 10"/>
              <a:gd name="T7" fmla="*/ 10 h 11"/>
              <a:gd name="T8" fmla="*/ 10 w 10"/>
              <a:gd name="T9" fmla="*/ 0 h 11"/>
              <a:gd name="T10" fmla="*/ 9 w 10"/>
              <a:gd name="T11" fmla="*/ 0 h 11"/>
              <a:gd name="T12" fmla="*/ 0 w 10"/>
              <a:gd name="T13" fmla="*/ 0 h 11"/>
              <a:gd name="T14" fmla="*/ 0 w 10"/>
              <a:gd name="T15" fmla="*/ 0 h 11"/>
              <a:gd name="T16" fmla="*/ 1 w 10"/>
              <a:gd name="T17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1">
                <a:moveTo>
                  <a:pt x="1" y="11"/>
                </a:moveTo>
                <a:lnTo>
                  <a:pt x="1" y="11"/>
                </a:lnTo>
                <a:lnTo>
                  <a:pt x="9" y="11"/>
                </a:lnTo>
                <a:lnTo>
                  <a:pt x="10" y="10"/>
                </a:lnTo>
                <a:lnTo>
                  <a:pt x="10" y="0"/>
                </a:lnTo>
                <a:lnTo>
                  <a:pt x="9" y="0"/>
                </a:lnTo>
                <a:lnTo>
                  <a:pt x="0" y="0"/>
                </a:lnTo>
                <a:lnTo>
                  <a:pt x="0" y="0"/>
                </a:lnTo>
                <a:lnTo>
                  <a:pt x="1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5" name="Freeform 392"/>
          <p:cNvSpPr/>
          <p:nvPr/>
        </p:nvSpPr>
        <p:spPr bwMode="auto">
          <a:xfrm>
            <a:off x="6025015" y="4776512"/>
            <a:ext cx="21167" cy="21167"/>
          </a:xfrm>
          <a:custGeom>
            <a:avLst/>
            <a:gdLst>
              <a:gd name="T0" fmla="*/ 0 w 10"/>
              <a:gd name="T1" fmla="*/ 10 h 10"/>
              <a:gd name="T2" fmla="*/ 8 w 10"/>
              <a:gd name="T3" fmla="*/ 10 h 10"/>
              <a:gd name="T4" fmla="*/ 10 w 10"/>
              <a:gd name="T5" fmla="*/ 10 h 10"/>
              <a:gd name="T6" fmla="*/ 10 w 10"/>
              <a:gd name="T7" fmla="*/ 0 h 10"/>
              <a:gd name="T8" fmla="*/ 8 w 10"/>
              <a:gd name="T9" fmla="*/ 0 h 10"/>
              <a:gd name="T10" fmla="*/ 0 w 10"/>
              <a:gd name="T11" fmla="*/ 0 h 10"/>
              <a:gd name="T12" fmla="*/ 0 w 10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0" y="10"/>
                </a:moveTo>
                <a:lnTo>
                  <a:pt x="8" y="10"/>
                </a:lnTo>
                <a:lnTo>
                  <a:pt x="10" y="10"/>
                </a:lnTo>
                <a:lnTo>
                  <a:pt x="10" y="0"/>
                </a:lnTo>
                <a:lnTo>
                  <a:pt x="8" y="0"/>
                </a:lnTo>
                <a:lnTo>
                  <a:pt x="0" y="0"/>
                </a:lnTo>
                <a:lnTo>
                  <a:pt x="0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6" name="Freeform 393"/>
          <p:cNvSpPr/>
          <p:nvPr/>
        </p:nvSpPr>
        <p:spPr bwMode="auto">
          <a:xfrm>
            <a:off x="5940348" y="4776512"/>
            <a:ext cx="21167" cy="21167"/>
          </a:xfrm>
          <a:custGeom>
            <a:avLst/>
            <a:gdLst>
              <a:gd name="T0" fmla="*/ 0 w 10"/>
              <a:gd name="T1" fmla="*/ 10 h 10"/>
              <a:gd name="T2" fmla="*/ 6 w 10"/>
              <a:gd name="T3" fmla="*/ 10 h 10"/>
              <a:gd name="T4" fmla="*/ 10 w 10"/>
              <a:gd name="T5" fmla="*/ 10 h 10"/>
              <a:gd name="T6" fmla="*/ 10 w 10"/>
              <a:gd name="T7" fmla="*/ 0 h 10"/>
              <a:gd name="T8" fmla="*/ 6 w 10"/>
              <a:gd name="T9" fmla="*/ 1 h 10"/>
              <a:gd name="T10" fmla="*/ 0 w 10"/>
              <a:gd name="T11" fmla="*/ 1 h 10"/>
              <a:gd name="T12" fmla="*/ 0 w 10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0" y="10"/>
                </a:moveTo>
                <a:lnTo>
                  <a:pt x="6" y="10"/>
                </a:lnTo>
                <a:lnTo>
                  <a:pt x="10" y="10"/>
                </a:lnTo>
                <a:lnTo>
                  <a:pt x="10" y="0"/>
                </a:lnTo>
                <a:lnTo>
                  <a:pt x="6" y="1"/>
                </a:lnTo>
                <a:lnTo>
                  <a:pt x="0" y="1"/>
                </a:lnTo>
                <a:lnTo>
                  <a:pt x="0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7" name="Freeform 394"/>
          <p:cNvSpPr/>
          <p:nvPr/>
        </p:nvSpPr>
        <p:spPr bwMode="auto">
          <a:xfrm>
            <a:off x="5855681" y="4776512"/>
            <a:ext cx="21167" cy="21167"/>
          </a:xfrm>
          <a:custGeom>
            <a:avLst/>
            <a:gdLst>
              <a:gd name="T0" fmla="*/ 0 w 10"/>
              <a:gd name="T1" fmla="*/ 10 h 10"/>
              <a:gd name="T2" fmla="*/ 5 w 10"/>
              <a:gd name="T3" fmla="*/ 10 h 10"/>
              <a:gd name="T4" fmla="*/ 10 w 10"/>
              <a:gd name="T5" fmla="*/ 10 h 10"/>
              <a:gd name="T6" fmla="*/ 10 w 10"/>
              <a:gd name="T7" fmla="*/ 0 h 10"/>
              <a:gd name="T8" fmla="*/ 5 w 10"/>
              <a:gd name="T9" fmla="*/ 0 h 10"/>
              <a:gd name="T10" fmla="*/ 0 w 10"/>
              <a:gd name="T11" fmla="*/ 0 h 10"/>
              <a:gd name="T12" fmla="*/ 0 w 10"/>
              <a:gd name="T13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0" y="10"/>
                </a:moveTo>
                <a:lnTo>
                  <a:pt x="5" y="10"/>
                </a:lnTo>
                <a:lnTo>
                  <a:pt x="10" y="10"/>
                </a:lnTo>
                <a:lnTo>
                  <a:pt x="10" y="0"/>
                </a:lnTo>
                <a:lnTo>
                  <a:pt x="5" y="0"/>
                </a:lnTo>
                <a:lnTo>
                  <a:pt x="0" y="0"/>
                </a:lnTo>
                <a:lnTo>
                  <a:pt x="0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8" name="Freeform 395"/>
          <p:cNvSpPr/>
          <p:nvPr/>
        </p:nvSpPr>
        <p:spPr bwMode="auto">
          <a:xfrm>
            <a:off x="5768899" y="4772279"/>
            <a:ext cx="23284" cy="23284"/>
          </a:xfrm>
          <a:custGeom>
            <a:avLst/>
            <a:gdLst>
              <a:gd name="T0" fmla="*/ 0 w 11"/>
              <a:gd name="T1" fmla="*/ 11 h 11"/>
              <a:gd name="T2" fmla="*/ 4 w 11"/>
              <a:gd name="T3" fmla="*/ 11 h 11"/>
              <a:gd name="T4" fmla="*/ 11 w 11"/>
              <a:gd name="T5" fmla="*/ 11 h 11"/>
              <a:gd name="T6" fmla="*/ 11 w 11"/>
              <a:gd name="T7" fmla="*/ 2 h 11"/>
              <a:gd name="T8" fmla="*/ 4 w 11"/>
              <a:gd name="T9" fmla="*/ 0 h 11"/>
              <a:gd name="T10" fmla="*/ 2 w 11"/>
              <a:gd name="T11" fmla="*/ 0 h 11"/>
              <a:gd name="T12" fmla="*/ 0 w 11"/>
              <a:gd name="T13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1">
                <a:moveTo>
                  <a:pt x="0" y="11"/>
                </a:moveTo>
                <a:lnTo>
                  <a:pt x="4" y="11"/>
                </a:lnTo>
                <a:lnTo>
                  <a:pt x="11" y="11"/>
                </a:lnTo>
                <a:lnTo>
                  <a:pt x="11" y="2"/>
                </a:lnTo>
                <a:lnTo>
                  <a:pt x="4" y="0"/>
                </a:lnTo>
                <a:lnTo>
                  <a:pt x="2" y="0"/>
                </a:lnTo>
                <a:lnTo>
                  <a:pt x="0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59" name="Freeform 396"/>
          <p:cNvSpPr/>
          <p:nvPr/>
        </p:nvSpPr>
        <p:spPr bwMode="auto">
          <a:xfrm>
            <a:off x="5686347" y="4770163"/>
            <a:ext cx="23284" cy="23284"/>
          </a:xfrm>
          <a:custGeom>
            <a:avLst/>
            <a:gdLst>
              <a:gd name="T0" fmla="*/ 0 w 11"/>
              <a:gd name="T1" fmla="*/ 9 h 11"/>
              <a:gd name="T2" fmla="*/ 3 w 11"/>
              <a:gd name="T3" fmla="*/ 11 h 11"/>
              <a:gd name="T4" fmla="*/ 11 w 11"/>
              <a:gd name="T5" fmla="*/ 11 h 11"/>
              <a:gd name="T6" fmla="*/ 11 w 11"/>
              <a:gd name="T7" fmla="*/ 0 h 11"/>
              <a:gd name="T8" fmla="*/ 4 w 11"/>
              <a:gd name="T9" fmla="*/ 0 h 11"/>
              <a:gd name="T10" fmla="*/ 0 w 11"/>
              <a:gd name="T11" fmla="*/ 0 h 11"/>
              <a:gd name="T12" fmla="*/ 0 w 11"/>
              <a:gd name="T13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1">
                <a:moveTo>
                  <a:pt x="0" y="9"/>
                </a:moveTo>
                <a:lnTo>
                  <a:pt x="3" y="11"/>
                </a:lnTo>
                <a:lnTo>
                  <a:pt x="11" y="11"/>
                </a:lnTo>
                <a:lnTo>
                  <a:pt x="11" y="0"/>
                </a:lnTo>
                <a:lnTo>
                  <a:pt x="4" y="0"/>
                </a:lnTo>
                <a:lnTo>
                  <a:pt x="0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0" name="Freeform 397"/>
          <p:cNvSpPr/>
          <p:nvPr/>
        </p:nvSpPr>
        <p:spPr bwMode="auto">
          <a:xfrm>
            <a:off x="5601680" y="4765929"/>
            <a:ext cx="25400" cy="21167"/>
          </a:xfrm>
          <a:custGeom>
            <a:avLst/>
            <a:gdLst>
              <a:gd name="T0" fmla="*/ 0 w 12"/>
              <a:gd name="T1" fmla="*/ 9 h 10"/>
              <a:gd name="T2" fmla="*/ 2 w 12"/>
              <a:gd name="T3" fmla="*/ 9 h 10"/>
              <a:gd name="T4" fmla="*/ 10 w 12"/>
              <a:gd name="T5" fmla="*/ 10 h 10"/>
              <a:gd name="T6" fmla="*/ 12 w 12"/>
              <a:gd name="T7" fmla="*/ 0 h 10"/>
              <a:gd name="T8" fmla="*/ 4 w 12"/>
              <a:gd name="T9" fmla="*/ 0 h 10"/>
              <a:gd name="T10" fmla="*/ 1 w 12"/>
              <a:gd name="T11" fmla="*/ 0 h 10"/>
              <a:gd name="T12" fmla="*/ 0 w 12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0">
                <a:moveTo>
                  <a:pt x="0" y="9"/>
                </a:moveTo>
                <a:lnTo>
                  <a:pt x="2" y="9"/>
                </a:lnTo>
                <a:lnTo>
                  <a:pt x="10" y="10"/>
                </a:lnTo>
                <a:lnTo>
                  <a:pt x="12" y="0"/>
                </a:lnTo>
                <a:lnTo>
                  <a:pt x="4" y="0"/>
                </a:lnTo>
                <a:lnTo>
                  <a:pt x="1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1" name="Freeform 398"/>
          <p:cNvSpPr/>
          <p:nvPr/>
        </p:nvSpPr>
        <p:spPr bwMode="auto">
          <a:xfrm>
            <a:off x="5519132" y="4757463"/>
            <a:ext cx="21167" cy="21167"/>
          </a:xfrm>
          <a:custGeom>
            <a:avLst/>
            <a:gdLst>
              <a:gd name="T0" fmla="*/ 0 w 10"/>
              <a:gd name="T1" fmla="*/ 9 h 10"/>
              <a:gd name="T2" fmla="*/ 2 w 10"/>
              <a:gd name="T3" fmla="*/ 9 h 10"/>
              <a:gd name="T4" fmla="*/ 10 w 10"/>
              <a:gd name="T5" fmla="*/ 10 h 10"/>
              <a:gd name="T6" fmla="*/ 10 w 10"/>
              <a:gd name="T7" fmla="*/ 0 h 10"/>
              <a:gd name="T8" fmla="*/ 2 w 10"/>
              <a:gd name="T9" fmla="*/ 0 h 10"/>
              <a:gd name="T10" fmla="*/ 1 w 10"/>
              <a:gd name="T11" fmla="*/ 0 h 10"/>
              <a:gd name="T12" fmla="*/ 0 w 10"/>
              <a:gd name="T13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0" y="9"/>
                </a:moveTo>
                <a:lnTo>
                  <a:pt x="2" y="9"/>
                </a:lnTo>
                <a:lnTo>
                  <a:pt x="10" y="10"/>
                </a:lnTo>
                <a:lnTo>
                  <a:pt x="10" y="0"/>
                </a:lnTo>
                <a:lnTo>
                  <a:pt x="2" y="0"/>
                </a:lnTo>
                <a:lnTo>
                  <a:pt x="1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2" name="Freeform 399"/>
          <p:cNvSpPr/>
          <p:nvPr/>
        </p:nvSpPr>
        <p:spPr bwMode="auto">
          <a:xfrm>
            <a:off x="5434465" y="4744761"/>
            <a:ext cx="23284" cy="25400"/>
          </a:xfrm>
          <a:custGeom>
            <a:avLst/>
            <a:gdLst>
              <a:gd name="T0" fmla="*/ 0 w 11"/>
              <a:gd name="T1" fmla="*/ 11 h 12"/>
              <a:gd name="T2" fmla="*/ 2 w 11"/>
              <a:gd name="T3" fmla="*/ 11 h 12"/>
              <a:gd name="T4" fmla="*/ 9 w 11"/>
              <a:gd name="T5" fmla="*/ 12 h 12"/>
              <a:gd name="T6" fmla="*/ 11 w 11"/>
              <a:gd name="T7" fmla="*/ 2 h 12"/>
              <a:gd name="T8" fmla="*/ 3 w 11"/>
              <a:gd name="T9" fmla="*/ 0 h 12"/>
              <a:gd name="T10" fmla="*/ 2 w 11"/>
              <a:gd name="T11" fmla="*/ 0 h 12"/>
              <a:gd name="T12" fmla="*/ 0 w 11"/>
              <a:gd name="T13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2">
                <a:moveTo>
                  <a:pt x="0" y="11"/>
                </a:moveTo>
                <a:lnTo>
                  <a:pt x="2" y="11"/>
                </a:lnTo>
                <a:lnTo>
                  <a:pt x="9" y="12"/>
                </a:lnTo>
                <a:lnTo>
                  <a:pt x="11" y="2"/>
                </a:lnTo>
                <a:lnTo>
                  <a:pt x="3" y="0"/>
                </a:lnTo>
                <a:lnTo>
                  <a:pt x="2" y="0"/>
                </a:lnTo>
                <a:lnTo>
                  <a:pt x="0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3" name="Freeform 400"/>
          <p:cNvSpPr/>
          <p:nvPr/>
        </p:nvSpPr>
        <p:spPr bwMode="auto">
          <a:xfrm>
            <a:off x="5349797" y="4734177"/>
            <a:ext cx="25400" cy="25400"/>
          </a:xfrm>
          <a:custGeom>
            <a:avLst/>
            <a:gdLst>
              <a:gd name="T0" fmla="*/ 0 w 12"/>
              <a:gd name="T1" fmla="*/ 11 h 12"/>
              <a:gd name="T2" fmla="*/ 4 w 12"/>
              <a:gd name="T3" fmla="*/ 11 h 12"/>
              <a:gd name="T4" fmla="*/ 10 w 12"/>
              <a:gd name="T5" fmla="*/ 12 h 12"/>
              <a:gd name="T6" fmla="*/ 12 w 12"/>
              <a:gd name="T7" fmla="*/ 1 h 12"/>
              <a:gd name="T8" fmla="*/ 5 w 12"/>
              <a:gd name="T9" fmla="*/ 0 h 12"/>
              <a:gd name="T10" fmla="*/ 2 w 12"/>
              <a:gd name="T11" fmla="*/ 0 h 12"/>
              <a:gd name="T12" fmla="*/ 0 w 12"/>
              <a:gd name="T13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0" y="11"/>
                </a:moveTo>
                <a:lnTo>
                  <a:pt x="4" y="11"/>
                </a:lnTo>
                <a:lnTo>
                  <a:pt x="10" y="12"/>
                </a:lnTo>
                <a:lnTo>
                  <a:pt x="12" y="1"/>
                </a:lnTo>
                <a:lnTo>
                  <a:pt x="5" y="0"/>
                </a:lnTo>
                <a:lnTo>
                  <a:pt x="2" y="0"/>
                </a:lnTo>
                <a:lnTo>
                  <a:pt x="0" y="1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4" name="Freeform 401"/>
          <p:cNvSpPr/>
          <p:nvPr/>
        </p:nvSpPr>
        <p:spPr bwMode="auto">
          <a:xfrm>
            <a:off x="5267247" y="4721479"/>
            <a:ext cx="23284" cy="23284"/>
          </a:xfrm>
          <a:custGeom>
            <a:avLst/>
            <a:gdLst>
              <a:gd name="T0" fmla="*/ 0 w 11"/>
              <a:gd name="T1" fmla="*/ 10 h 11"/>
              <a:gd name="T2" fmla="*/ 4 w 11"/>
              <a:gd name="T3" fmla="*/ 10 h 11"/>
              <a:gd name="T4" fmla="*/ 10 w 11"/>
              <a:gd name="T5" fmla="*/ 11 h 11"/>
              <a:gd name="T6" fmla="*/ 11 w 11"/>
              <a:gd name="T7" fmla="*/ 2 h 11"/>
              <a:gd name="T8" fmla="*/ 5 w 11"/>
              <a:gd name="T9" fmla="*/ 1 h 11"/>
              <a:gd name="T10" fmla="*/ 2 w 11"/>
              <a:gd name="T11" fmla="*/ 0 h 11"/>
              <a:gd name="T12" fmla="*/ 0 w 11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1">
                <a:moveTo>
                  <a:pt x="0" y="10"/>
                </a:moveTo>
                <a:lnTo>
                  <a:pt x="4" y="10"/>
                </a:lnTo>
                <a:lnTo>
                  <a:pt x="10" y="11"/>
                </a:lnTo>
                <a:lnTo>
                  <a:pt x="11" y="2"/>
                </a:lnTo>
                <a:lnTo>
                  <a:pt x="5" y="1"/>
                </a:lnTo>
                <a:lnTo>
                  <a:pt x="2" y="0"/>
                </a:lnTo>
                <a:lnTo>
                  <a:pt x="0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5" name="Freeform 402"/>
          <p:cNvSpPr/>
          <p:nvPr/>
        </p:nvSpPr>
        <p:spPr bwMode="auto">
          <a:xfrm>
            <a:off x="5182580" y="4706661"/>
            <a:ext cx="25400" cy="25400"/>
          </a:xfrm>
          <a:custGeom>
            <a:avLst/>
            <a:gdLst>
              <a:gd name="T0" fmla="*/ 0 w 12"/>
              <a:gd name="T1" fmla="*/ 9 h 12"/>
              <a:gd name="T2" fmla="*/ 6 w 12"/>
              <a:gd name="T3" fmla="*/ 11 h 12"/>
              <a:gd name="T4" fmla="*/ 11 w 12"/>
              <a:gd name="T5" fmla="*/ 12 h 12"/>
              <a:gd name="T6" fmla="*/ 12 w 12"/>
              <a:gd name="T7" fmla="*/ 1 h 12"/>
              <a:gd name="T8" fmla="*/ 7 w 12"/>
              <a:gd name="T9" fmla="*/ 0 h 12"/>
              <a:gd name="T10" fmla="*/ 3 w 12"/>
              <a:gd name="T11" fmla="*/ 0 h 12"/>
              <a:gd name="T12" fmla="*/ 0 w 12"/>
              <a:gd name="T13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0" y="9"/>
                </a:moveTo>
                <a:lnTo>
                  <a:pt x="6" y="11"/>
                </a:lnTo>
                <a:lnTo>
                  <a:pt x="11" y="12"/>
                </a:lnTo>
                <a:lnTo>
                  <a:pt x="12" y="1"/>
                </a:lnTo>
                <a:lnTo>
                  <a:pt x="7" y="0"/>
                </a:lnTo>
                <a:lnTo>
                  <a:pt x="3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6" name="Freeform 403"/>
          <p:cNvSpPr/>
          <p:nvPr/>
        </p:nvSpPr>
        <p:spPr bwMode="auto">
          <a:xfrm>
            <a:off x="5100031" y="4689728"/>
            <a:ext cx="25400" cy="25400"/>
          </a:xfrm>
          <a:custGeom>
            <a:avLst/>
            <a:gdLst>
              <a:gd name="T0" fmla="*/ 0 w 12"/>
              <a:gd name="T1" fmla="*/ 9 h 12"/>
              <a:gd name="T2" fmla="*/ 7 w 12"/>
              <a:gd name="T3" fmla="*/ 11 h 12"/>
              <a:gd name="T4" fmla="*/ 11 w 12"/>
              <a:gd name="T5" fmla="*/ 12 h 12"/>
              <a:gd name="T6" fmla="*/ 12 w 12"/>
              <a:gd name="T7" fmla="*/ 2 h 12"/>
              <a:gd name="T8" fmla="*/ 8 w 12"/>
              <a:gd name="T9" fmla="*/ 2 h 12"/>
              <a:gd name="T10" fmla="*/ 3 w 12"/>
              <a:gd name="T11" fmla="*/ 0 h 12"/>
              <a:gd name="T12" fmla="*/ 0 w 12"/>
              <a:gd name="T13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0" y="9"/>
                </a:moveTo>
                <a:lnTo>
                  <a:pt x="7" y="11"/>
                </a:lnTo>
                <a:lnTo>
                  <a:pt x="11" y="12"/>
                </a:lnTo>
                <a:lnTo>
                  <a:pt x="12" y="2"/>
                </a:lnTo>
                <a:lnTo>
                  <a:pt x="8" y="2"/>
                </a:lnTo>
                <a:lnTo>
                  <a:pt x="3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7" name="Freeform 404"/>
          <p:cNvSpPr/>
          <p:nvPr/>
        </p:nvSpPr>
        <p:spPr bwMode="auto">
          <a:xfrm>
            <a:off x="5017480" y="4670677"/>
            <a:ext cx="27517" cy="25400"/>
          </a:xfrm>
          <a:custGeom>
            <a:avLst/>
            <a:gdLst>
              <a:gd name="T0" fmla="*/ 0 w 13"/>
              <a:gd name="T1" fmla="*/ 9 h 12"/>
              <a:gd name="T2" fmla="*/ 1 w 13"/>
              <a:gd name="T3" fmla="*/ 9 h 12"/>
              <a:gd name="T4" fmla="*/ 8 w 13"/>
              <a:gd name="T5" fmla="*/ 12 h 12"/>
              <a:gd name="T6" fmla="*/ 10 w 13"/>
              <a:gd name="T7" fmla="*/ 12 h 12"/>
              <a:gd name="T8" fmla="*/ 13 w 13"/>
              <a:gd name="T9" fmla="*/ 3 h 12"/>
              <a:gd name="T10" fmla="*/ 10 w 13"/>
              <a:gd name="T11" fmla="*/ 1 h 12"/>
              <a:gd name="T12" fmla="*/ 3 w 13"/>
              <a:gd name="T13" fmla="*/ 0 h 12"/>
              <a:gd name="T14" fmla="*/ 3 w 13"/>
              <a:gd name="T15" fmla="*/ 0 h 12"/>
              <a:gd name="T16" fmla="*/ 0 w 13"/>
              <a:gd name="T17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2">
                <a:moveTo>
                  <a:pt x="0" y="9"/>
                </a:moveTo>
                <a:lnTo>
                  <a:pt x="1" y="9"/>
                </a:lnTo>
                <a:lnTo>
                  <a:pt x="8" y="12"/>
                </a:lnTo>
                <a:lnTo>
                  <a:pt x="10" y="12"/>
                </a:lnTo>
                <a:lnTo>
                  <a:pt x="13" y="3"/>
                </a:lnTo>
                <a:lnTo>
                  <a:pt x="10" y="1"/>
                </a:lnTo>
                <a:lnTo>
                  <a:pt x="3" y="0"/>
                </a:lnTo>
                <a:lnTo>
                  <a:pt x="3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8" name="Freeform 405"/>
          <p:cNvSpPr/>
          <p:nvPr/>
        </p:nvSpPr>
        <p:spPr bwMode="auto">
          <a:xfrm>
            <a:off x="4937047" y="4649512"/>
            <a:ext cx="25400" cy="27517"/>
          </a:xfrm>
          <a:custGeom>
            <a:avLst/>
            <a:gdLst>
              <a:gd name="T0" fmla="*/ 0 w 12"/>
              <a:gd name="T1" fmla="*/ 10 h 13"/>
              <a:gd name="T2" fmla="*/ 3 w 12"/>
              <a:gd name="T3" fmla="*/ 10 h 13"/>
              <a:gd name="T4" fmla="*/ 9 w 12"/>
              <a:gd name="T5" fmla="*/ 13 h 13"/>
              <a:gd name="T6" fmla="*/ 9 w 12"/>
              <a:gd name="T7" fmla="*/ 13 h 13"/>
              <a:gd name="T8" fmla="*/ 12 w 12"/>
              <a:gd name="T9" fmla="*/ 2 h 13"/>
              <a:gd name="T10" fmla="*/ 12 w 12"/>
              <a:gd name="T11" fmla="*/ 2 h 13"/>
              <a:gd name="T12" fmla="*/ 5 w 12"/>
              <a:gd name="T13" fmla="*/ 1 h 13"/>
              <a:gd name="T14" fmla="*/ 3 w 12"/>
              <a:gd name="T15" fmla="*/ 0 h 13"/>
              <a:gd name="T16" fmla="*/ 0 w 12"/>
              <a:gd name="T17" fmla="*/ 1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3">
                <a:moveTo>
                  <a:pt x="0" y="10"/>
                </a:moveTo>
                <a:lnTo>
                  <a:pt x="3" y="10"/>
                </a:lnTo>
                <a:lnTo>
                  <a:pt x="9" y="13"/>
                </a:lnTo>
                <a:lnTo>
                  <a:pt x="9" y="13"/>
                </a:lnTo>
                <a:lnTo>
                  <a:pt x="12" y="2"/>
                </a:lnTo>
                <a:lnTo>
                  <a:pt x="12" y="2"/>
                </a:lnTo>
                <a:lnTo>
                  <a:pt x="5" y="1"/>
                </a:lnTo>
                <a:lnTo>
                  <a:pt x="3" y="0"/>
                </a:lnTo>
                <a:lnTo>
                  <a:pt x="0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69" name="Freeform 407"/>
          <p:cNvSpPr/>
          <p:nvPr/>
        </p:nvSpPr>
        <p:spPr bwMode="auto">
          <a:xfrm>
            <a:off x="4854499" y="4626228"/>
            <a:ext cx="27517" cy="25400"/>
          </a:xfrm>
          <a:custGeom>
            <a:avLst/>
            <a:gdLst>
              <a:gd name="T0" fmla="*/ 0 w 13"/>
              <a:gd name="T1" fmla="*/ 9 h 12"/>
              <a:gd name="T2" fmla="*/ 5 w 13"/>
              <a:gd name="T3" fmla="*/ 11 h 12"/>
              <a:gd name="T4" fmla="*/ 10 w 13"/>
              <a:gd name="T5" fmla="*/ 12 h 12"/>
              <a:gd name="T6" fmla="*/ 13 w 13"/>
              <a:gd name="T7" fmla="*/ 3 h 12"/>
              <a:gd name="T8" fmla="*/ 8 w 13"/>
              <a:gd name="T9" fmla="*/ 1 h 12"/>
              <a:gd name="T10" fmla="*/ 4 w 13"/>
              <a:gd name="T11" fmla="*/ 0 h 12"/>
              <a:gd name="T12" fmla="*/ 0 w 13"/>
              <a:gd name="T13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2">
                <a:moveTo>
                  <a:pt x="0" y="9"/>
                </a:moveTo>
                <a:lnTo>
                  <a:pt x="5" y="11"/>
                </a:lnTo>
                <a:lnTo>
                  <a:pt x="10" y="12"/>
                </a:lnTo>
                <a:lnTo>
                  <a:pt x="13" y="3"/>
                </a:lnTo>
                <a:lnTo>
                  <a:pt x="8" y="1"/>
                </a:lnTo>
                <a:lnTo>
                  <a:pt x="4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0" name="Freeform 408"/>
          <p:cNvSpPr/>
          <p:nvPr/>
        </p:nvSpPr>
        <p:spPr bwMode="auto">
          <a:xfrm>
            <a:off x="4774064" y="4600828"/>
            <a:ext cx="27517" cy="27517"/>
          </a:xfrm>
          <a:custGeom>
            <a:avLst/>
            <a:gdLst>
              <a:gd name="T0" fmla="*/ 0 w 13"/>
              <a:gd name="T1" fmla="*/ 10 h 13"/>
              <a:gd name="T2" fmla="*/ 0 w 13"/>
              <a:gd name="T3" fmla="*/ 10 h 13"/>
              <a:gd name="T4" fmla="*/ 8 w 13"/>
              <a:gd name="T5" fmla="*/ 12 h 13"/>
              <a:gd name="T6" fmla="*/ 10 w 13"/>
              <a:gd name="T7" fmla="*/ 13 h 13"/>
              <a:gd name="T8" fmla="*/ 13 w 13"/>
              <a:gd name="T9" fmla="*/ 3 h 13"/>
              <a:gd name="T10" fmla="*/ 10 w 13"/>
              <a:gd name="T11" fmla="*/ 3 h 13"/>
              <a:gd name="T12" fmla="*/ 4 w 13"/>
              <a:gd name="T13" fmla="*/ 0 h 13"/>
              <a:gd name="T14" fmla="*/ 4 w 13"/>
              <a:gd name="T15" fmla="*/ 0 h 13"/>
              <a:gd name="T16" fmla="*/ 0 w 13"/>
              <a:gd name="T17" fmla="*/ 1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0" y="10"/>
                </a:moveTo>
                <a:lnTo>
                  <a:pt x="0" y="10"/>
                </a:lnTo>
                <a:lnTo>
                  <a:pt x="8" y="12"/>
                </a:lnTo>
                <a:lnTo>
                  <a:pt x="10" y="13"/>
                </a:lnTo>
                <a:lnTo>
                  <a:pt x="13" y="3"/>
                </a:lnTo>
                <a:lnTo>
                  <a:pt x="10" y="3"/>
                </a:lnTo>
                <a:lnTo>
                  <a:pt x="4" y="0"/>
                </a:lnTo>
                <a:lnTo>
                  <a:pt x="4" y="0"/>
                </a:lnTo>
                <a:lnTo>
                  <a:pt x="0" y="1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1" name="Freeform 409"/>
          <p:cNvSpPr/>
          <p:nvPr/>
        </p:nvSpPr>
        <p:spPr bwMode="auto">
          <a:xfrm>
            <a:off x="4693632" y="4573312"/>
            <a:ext cx="27517" cy="27517"/>
          </a:xfrm>
          <a:custGeom>
            <a:avLst/>
            <a:gdLst>
              <a:gd name="T0" fmla="*/ 0 w 13"/>
              <a:gd name="T1" fmla="*/ 9 h 13"/>
              <a:gd name="T2" fmla="*/ 4 w 13"/>
              <a:gd name="T3" fmla="*/ 11 h 13"/>
              <a:gd name="T4" fmla="*/ 9 w 13"/>
              <a:gd name="T5" fmla="*/ 13 h 13"/>
              <a:gd name="T6" fmla="*/ 13 w 13"/>
              <a:gd name="T7" fmla="*/ 4 h 13"/>
              <a:gd name="T8" fmla="*/ 7 w 13"/>
              <a:gd name="T9" fmla="*/ 2 h 13"/>
              <a:gd name="T10" fmla="*/ 4 w 13"/>
              <a:gd name="T11" fmla="*/ 0 h 13"/>
              <a:gd name="T12" fmla="*/ 0 w 13"/>
              <a:gd name="T13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0" y="9"/>
                </a:moveTo>
                <a:lnTo>
                  <a:pt x="4" y="11"/>
                </a:lnTo>
                <a:lnTo>
                  <a:pt x="9" y="13"/>
                </a:lnTo>
                <a:lnTo>
                  <a:pt x="13" y="4"/>
                </a:lnTo>
                <a:lnTo>
                  <a:pt x="7" y="2"/>
                </a:lnTo>
                <a:lnTo>
                  <a:pt x="4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2" name="Freeform 410"/>
          <p:cNvSpPr/>
          <p:nvPr/>
        </p:nvSpPr>
        <p:spPr bwMode="auto">
          <a:xfrm>
            <a:off x="4617431" y="4545795"/>
            <a:ext cx="23284" cy="27517"/>
          </a:xfrm>
          <a:custGeom>
            <a:avLst/>
            <a:gdLst>
              <a:gd name="T0" fmla="*/ 0 w 11"/>
              <a:gd name="T1" fmla="*/ 9 h 13"/>
              <a:gd name="T2" fmla="*/ 6 w 11"/>
              <a:gd name="T3" fmla="*/ 12 h 13"/>
              <a:gd name="T4" fmla="*/ 9 w 11"/>
              <a:gd name="T5" fmla="*/ 13 h 13"/>
              <a:gd name="T6" fmla="*/ 11 w 11"/>
              <a:gd name="T7" fmla="*/ 4 h 13"/>
              <a:gd name="T8" fmla="*/ 9 w 11"/>
              <a:gd name="T9" fmla="*/ 3 h 13"/>
              <a:gd name="T10" fmla="*/ 2 w 11"/>
              <a:gd name="T11" fmla="*/ 0 h 13"/>
              <a:gd name="T12" fmla="*/ 0 w 11"/>
              <a:gd name="T13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3">
                <a:moveTo>
                  <a:pt x="0" y="9"/>
                </a:moveTo>
                <a:lnTo>
                  <a:pt x="6" y="12"/>
                </a:lnTo>
                <a:lnTo>
                  <a:pt x="9" y="13"/>
                </a:lnTo>
                <a:lnTo>
                  <a:pt x="11" y="4"/>
                </a:lnTo>
                <a:lnTo>
                  <a:pt x="9" y="3"/>
                </a:lnTo>
                <a:lnTo>
                  <a:pt x="2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3" name="Freeform 411"/>
          <p:cNvSpPr/>
          <p:nvPr/>
        </p:nvSpPr>
        <p:spPr bwMode="auto">
          <a:xfrm>
            <a:off x="4536999" y="4516163"/>
            <a:ext cx="27517" cy="27517"/>
          </a:xfrm>
          <a:custGeom>
            <a:avLst/>
            <a:gdLst>
              <a:gd name="T0" fmla="*/ 0 w 13"/>
              <a:gd name="T1" fmla="*/ 9 h 13"/>
              <a:gd name="T2" fmla="*/ 4 w 13"/>
              <a:gd name="T3" fmla="*/ 10 h 13"/>
              <a:gd name="T4" fmla="*/ 9 w 13"/>
              <a:gd name="T5" fmla="*/ 13 h 13"/>
              <a:gd name="T6" fmla="*/ 13 w 13"/>
              <a:gd name="T7" fmla="*/ 4 h 13"/>
              <a:gd name="T8" fmla="*/ 7 w 13"/>
              <a:gd name="T9" fmla="*/ 1 h 13"/>
              <a:gd name="T10" fmla="*/ 4 w 13"/>
              <a:gd name="T11" fmla="*/ 0 h 13"/>
              <a:gd name="T12" fmla="*/ 0 w 13"/>
              <a:gd name="T13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0" y="9"/>
                </a:moveTo>
                <a:lnTo>
                  <a:pt x="4" y="10"/>
                </a:lnTo>
                <a:lnTo>
                  <a:pt x="9" y="13"/>
                </a:lnTo>
                <a:lnTo>
                  <a:pt x="13" y="4"/>
                </a:lnTo>
                <a:lnTo>
                  <a:pt x="7" y="1"/>
                </a:lnTo>
                <a:lnTo>
                  <a:pt x="4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4" name="Freeform 412"/>
          <p:cNvSpPr/>
          <p:nvPr/>
        </p:nvSpPr>
        <p:spPr bwMode="auto">
          <a:xfrm>
            <a:off x="4458680" y="4482296"/>
            <a:ext cx="27517" cy="27517"/>
          </a:xfrm>
          <a:custGeom>
            <a:avLst/>
            <a:gdLst>
              <a:gd name="T0" fmla="*/ 0 w 13"/>
              <a:gd name="T1" fmla="*/ 9 h 13"/>
              <a:gd name="T2" fmla="*/ 1 w 13"/>
              <a:gd name="T3" fmla="*/ 9 h 13"/>
              <a:gd name="T4" fmla="*/ 8 w 13"/>
              <a:gd name="T5" fmla="*/ 12 h 13"/>
              <a:gd name="T6" fmla="*/ 9 w 13"/>
              <a:gd name="T7" fmla="*/ 13 h 13"/>
              <a:gd name="T8" fmla="*/ 13 w 13"/>
              <a:gd name="T9" fmla="*/ 4 h 13"/>
              <a:gd name="T10" fmla="*/ 12 w 13"/>
              <a:gd name="T11" fmla="*/ 3 h 13"/>
              <a:gd name="T12" fmla="*/ 5 w 13"/>
              <a:gd name="T13" fmla="*/ 0 h 13"/>
              <a:gd name="T14" fmla="*/ 4 w 13"/>
              <a:gd name="T15" fmla="*/ 0 h 13"/>
              <a:gd name="T16" fmla="*/ 0 w 13"/>
              <a:gd name="T17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0" y="9"/>
                </a:moveTo>
                <a:lnTo>
                  <a:pt x="1" y="9"/>
                </a:lnTo>
                <a:lnTo>
                  <a:pt x="8" y="12"/>
                </a:lnTo>
                <a:lnTo>
                  <a:pt x="9" y="13"/>
                </a:lnTo>
                <a:lnTo>
                  <a:pt x="13" y="4"/>
                </a:lnTo>
                <a:lnTo>
                  <a:pt x="12" y="3"/>
                </a:lnTo>
                <a:lnTo>
                  <a:pt x="5" y="0"/>
                </a:lnTo>
                <a:lnTo>
                  <a:pt x="4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5" name="Freeform 413"/>
          <p:cNvSpPr/>
          <p:nvPr/>
        </p:nvSpPr>
        <p:spPr bwMode="auto">
          <a:xfrm>
            <a:off x="4380365" y="4446312"/>
            <a:ext cx="29633" cy="27517"/>
          </a:xfrm>
          <a:custGeom>
            <a:avLst/>
            <a:gdLst>
              <a:gd name="T0" fmla="*/ 0 w 14"/>
              <a:gd name="T1" fmla="*/ 9 h 13"/>
              <a:gd name="T2" fmla="*/ 6 w 14"/>
              <a:gd name="T3" fmla="*/ 12 h 13"/>
              <a:gd name="T4" fmla="*/ 10 w 14"/>
              <a:gd name="T5" fmla="*/ 13 h 13"/>
              <a:gd name="T6" fmla="*/ 14 w 14"/>
              <a:gd name="T7" fmla="*/ 4 h 13"/>
              <a:gd name="T8" fmla="*/ 11 w 14"/>
              <a:gd name="T9" fmla="*/ 3 h 13"/>
              <a:gd name="T10" fmla="*/ 4 w 14"/>
              <a:gd name="T11" fmla="*/ 0 h 13"/>
              <a:gd name="T12" fmla="*/ 0 w 14"/>
              <a:gd name="T13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3">
                <a:moveTo>
                  <a:pt x="0" y="9"/>
                </a:moveTo>
                <a:lnTo>
                  <a:pt x="6" y="12"/>
                </a:lnTo>
                <a:lnTo>
                  <a:pt x="10" y="13"/>
                </a:lnTo>
                <a:lnTo>
                  <a:pt x="14" y="4"/>
                </a:lnTo>
                <a:lnTo>
                  <a:pt x="11" y="3"/>
                </a:lnTo>
                <a:lnTo>
                  <a:pt x="4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6" name="Freeform 414"/>
          <p:cNvSpPr/>
          <p:nvPr/>
        </p:nvSpPr>
        <p:spPr bwMode="auto">
          <a:xfrm>
            <a:off x="4306280" y="4410328"/>
            <a:ext cx="27517" cy="27517"/>
          </a:xfrm>
          <a:custGeom>
            <a:avLst/>
            <a:gdLst>
              <a:gd name="T0" fmla="*/ 0 w 13"/>
              <a:gd name="T1" fmla="*/ 9 h 13"/>
              <a:gd name="T2" fmla="*/ 4 w 13"/>
              <a:gd name="T3" fmla="*/ 11 h 13"/>
              <a:gd name="T4" fmla="*/ 9 w 13"/>
              <a:gd name="T5" fmla="*/ 13 h 13"/>
              <a:gd name="T6" fmla="*/ 13 w 13"/>
              <a:gd name="T7" fmla="*/ 4 h 13"/>
              <a:gd name="T8" fmla="*/ 8 w 13"/>
              <a:gd name="T9" fmla="*/ 2 h 13"/>
              <a:gd name="T10" fmla="*/ 4 w 13"/>
              <a:gd name="T11" fmla="*/ 0 h 13"/>
              <a:gd name="T12" fmla="*/ 0 w 13"/>
              <a:gd name="T13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0" y="9"/>
                </a:moveTo>
                <a:lnTo>
                  <a:pt x="4" y="11"/>
                </a:lnTo>
                <a:lnTo>
                  <a:pt x="9" y="13"/>
                </a:lnTo>
                <a:lnTo>
                  <a:pt x="13" y="4"/>
                </a:lnTo>
                <a:lnTo>
                  <a:pt x="8" y="2"/>
                </a:lnTo>
                <a:lnTo>
                  <a:pt x="4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7" name="Freeform 415"/>
          <p:cNvSpPr/>
          <p:nvPr/>
        </p:nvSpPr>
        <p:spPr bwMode="auto">
          <a:xfrm>
            <a:off x="4232199" y="4372228"/>
            <a:ext cx="27517" cy="27517"/>
          </a:xfrm>
          <a:custGeom>
            <a:avLst/>
            <a:gdLst>
              <a:gd name="T0" fmla="*/ 0 w 13"/>
              <a:gd name="T1" fmla="*/ 8 h 13"/>
              <a:gd name="T2" fmla="*/ 3 w 13"/>
              <a:gd name="T3" fmla="*/ 9 h 13"/>
              <a:gd name="T4" fmla="*/ 8 w 13"/>
              <a:gd name="T5" fmla="*/ 13 h 13"/>
              <a:gd name="T6" fmla="*/ 8 w 13"/>
              <a:gd name="T7" fmla="*/ 13 h 13"/>
              <a:gd name="T8" fmla="*/ 13 w 13"/>
              <a:gd name="T9" fmla="*/ 4 h 13"/>
              <a:gd name="T10" fmla="*/ 13 w 13"/>
              <a:gd name="T11" fmla="*/ 4 h 13"/>
              <a:gd name="T12" fmla="*/ 6 w 13"/>
              <a:gd name="T13" fmla="*/ 1 h 13"/>
              <a:gd name="T14" fmla="*/ 4 w 13"/>
              <a:gd name="T15" fmla="*/ 0 h 13"/>
              <a:gd name="T16" fmla="*/ 0 w 13"/>
              <a:gd name="T17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0" y="8"/>
                </a:moveTo>
                <a:lnTo>
                  <a:pt x="3" y="9"/>
                </a:lnTo>
                <a:lnTo>
                  <a:pt x="8" y="13"/>
                </a:lnTo>
                <a:lnTo>
                  <a:pt x="8" y="13"/>
                </a:lnTo>
                <a:lnTo>
                  <a:pt x="13" y="4"/>
                </a:lnTo>
                <a:lnTo>
                  <a:pt x="13" y="4"/>
                </a:lnTo>
                <a:lnTo>
                  <a:pt x="6" y="1"/>
                </a:lnTo>
                <a:lnTo>
                  <a:pt x="4" y="0"/>
                </a:lnTo>
                <a:lnTo>
                  <a:pt x="0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8" name="Freeform 416"/>
          <p:cNvSpPr/>
          <p:nvPr/>
        </p:nvSpPr>
        <p:spPr bwMode="auto">
          <a:xfrm>
            <a:off x="4158115" y="4329896"/>
            <a:ext cx="27517" cy="27517"/>
          </a:xfrm>
          <a:custGeom>
            <a:avLst/>
            <a:gdLst>
              <a:gd name="T0" fmla="*/ 0 w 13"/>
              <a:gd name="T1" fmla="*/ 8 h 13"/>
              <a:gd name="T2" fmla="*/ 2 w 13"/>
              <a:gd name="T3" fmla="*/ 9 h 13"/>
              <a:gd name="T4" fmla="*/ 7 w 13"/>
              <a:gd name="T5" fmla="*/ 13 h 13"/>
              <a:gd name="T6" fmla="*/ 9 w 13"/>
              <a:gd name="T7" fmla="*/ 13 h 13"/>
              <a:gd name="T8" fmla="*/ 13 w 13"/>
              <a:gd name="T9" fmla="*/ 4 h 13"/>
              <a:gd name="T10" fmla="*/ 13 w 13"/>
              <a:gd name="T11" fmla="*/ 4 h 13"/>
              <a:gd name="T12" fmla="*/ 6 w 13"/>
              <a:gd name="T13" fmla="*/ 0 h 13"/>
              <a:gd name="T14" fmla="*/ 5 w 13"/>
              <a:gd name="T15" fmla="*/ 0 h 13"/>
              <a:gd name="T16" fmla="*/ 0 w 13"/>
              <a:gd name="T17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0" y="8"/>
                </a:moveTo>
                <a:lnTo>
                  <a:pt x="2" y="9"/>
                </a:lnTo>
                <a:lnTo>
                  <a:pt x="7" y="13"/>
                </a:lnTo>
                <a:lnTo>
                  <a:pt x="9" y="13"/>
                </a:lnTo>
                <a:lnTo>
                  <a:pt x="13" y="4"/>
                </a:lnTo>
                <a:lnTo>
                  <a:pt x="13" y="4"/>
                </a:lnTo>
                <a:lnTo>
                  <a:pt x="6" y="0"/>
                </a:lnTo>
                <a:lnTo>
                  <a:pt x="5" y="0"/>
                </a:lnTo>
                <a:lnTo>
                  <a:pt x="0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79" name="Freeform 417"/>
          <p:cNvSpPr/>
          <p:nvPr/>
        </p:nvSpPr>
        <p:spPr bwMode="auto">
          <a:xfrm>
            <a:off x="4086148" y="4285444"/>
            <a:ext cx="27517" cy="27517"/>
          </a:xfrm>
          <a:custGeom>
            <a:avLst/>
            <a:gdLst>
              <a:gd name="T0" fmla="*/ 0 w 13"/>
              <a:gd name="T1" fmla="*/ 8 h 13"/>
              <a:gd name="T2" fmla="*/ 1 w 13"/>
              <a:gd name="T3" fmla="*/ 10 h 13"/>
              <a:gd name="T4" fmla="*/ 7 w 13"/>
              <a:gd name="T5" fmla="*/ 13 h 13"/>
              <a:gd name="T6" fmla="*/ 7 w 13"/>
              <a:gd name="T7" fmla="*/ 13 h 13"/>
              <a:gd name="T8" fmla="*/ 13 w 13"/>
              <a:gd name="T9" fmla="*/ 6 h 13"/>
              <a:gd name="T10" fmla="*/ 13 w 13"/>
              <a:gd name="T11" fmla="*/ 4 h 13"/>
              <a:gd name="T12" fmla="*/ 6 w 13"/>
              <a:gd name="T13" fmla="*/ 2 h 13"/>
              <a:gd name="T14" fmla="*/ 5 w 13"/>
              <a:gd name="T15" fmla="*/ 0 h 13"/>
              <a:gd name="T16" fmla="*/ 0 w 13"/>
              <a:gd name="T17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0" y="8"/>
                </a:moveTo>
                <a:lnTo>
                  <a:pt x="1" y="10"/>
                </a:lnTo>
                <a:lnTo>
                  <a:pt x="7" y="13"/>
                </a:lnTo>
                <a:lnTo>
                  <a:pt x="7" y="13"/>
                </a:lnTo>
                <a:lnTo>
                  <a:pt x="13" y="6"/>
                </a:lnTo>
                <a:lnTo>
                  <a:pt x="13" y="4"/>
                </a:lnTo>
                <a:lnTo>
                  <a:pt x="6" y="2"/>
                </a:lnTo>
                <a:lnTo>
                  <a:pt x="5" y="0"/>
                </a:lnTo>
                <a:lnTo>
                  <a:pt x="0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0" name="Freeform 418"/>
          <p:cNvSpPr/>
          <p:nvPr/>
        </p:nvSpPr>
        <p:spPr bwMode="auto">
          <a:xfrm>
            <a:off x="4014181" y="4238879"/>
            <a:ext cx="29633" cy="31751"/>
          </a:xfrm>
          <a:custGeom>
            <a:avLst/>
            <a:gdLst>
              <a:gd name="T0" fmla="*/ 0 w 14"/>
              <a:gd name="T1" fmla="*/ 8 h 15"/>
              <a:gd name="T2" fmla="*/ 2 w 14"/>
              <a:gd name="T3" fmla="*/ 9 h 15"/>
              <a:gd name="T4" fmla="*/ 7 w 14"/>
              <a:gd name="T5" fmla="*/ 13 h 15"/>
              <a:gd name="T6" fmla="*/ 9 w 14"/>
              <a:gd name="T7" fmla="*/ 15 h 15"/>
              <a:gd name="T8" fmla="*/ 14 w 14"/>
              <a:gd name="T9" fmla="*/ 5 h 15"/>
              <a:gd name="T10" fmla="*/ 13 w 14"/>
              <a:gd name="T11" fmla="*/ 5 h 15"/>
              <a:gd name="T12" fmla="*/ 7 w 14"/>
              <a:gd name="T13" fmla="*/ 1 h 15"/>
              <a:gd name="T14" fmla="*/ 6 w 14"/>
              <a:gd name="T15" fmla="*/ 0 h 15"/>
              <a:gd name="T16" fmla="*/ 0 w 14"/>
              <a:gd name="T17" fmla="*/ 8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5">
                <a:moveTo>
                  <a:pt x="0" y="8"/>
                </a:moveTo>
                <a:lnTo>
                  <a:pt x="2" y="9"/>
                </a:lnTo>
                <a:lnTo>
                  <a:pt x="7" y="13"/>
                </a:lnTo>
                <a:lnTo>
                  <a:pt x="9" y="15"/>
                </a:lnTo>
                <a:lnTo>
                  <a:pt x="14" y="5"/>
                </a:lnTo>
                <a:lnTo>
                  <a:pt x="13" y="5"/>
                </a:lnTo>
                <a:lnTo>
                  <a:pt x="7" y="1"/>
                </a:lnTo>
                <a:lnTo>
                  <a:pt x="6" y="0"/>
                </a:lnTo>
                <a:lnTo>
                  <a:pt x="0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1" name="Freeform 419"/>
          <p:cNvSpPr/>
          <p:nvPr/>
        </p:nvSpPr>
        <p:spPr bwMode="auto">
          <a:xfrm>
            <a:off x="3944332" y="4190196"/>
            <a:ext cx="29633" cy="29633"/>
          </a:xfrm>
          <a:custGeom>
            <a:avLst/>
            <a:gdLst>
              <a:gd name="T0" fmla="*/ 0 w 14"/>
              <a:gd name="T1" fmla="*/ 9 h 14"/>
              <a:gd name="T2" fmla="*/ 3 w 14"/>
              <a:gd name="T3" fmla="*/ 10 h 14"/>
              <a:gd name="T4" fmla="*/ 8 w 14"/>
              <a:gd name="T5" fmla="*/ 14 h 14"/>
              <a:gd name="T6" fmla="*/ 9 w 14"/>
              <a:gd name="T7" fmla="*/ 14 h 14"/>
              <a:gd name="T8" fmla="*/ 14 w 14"/>
              <a:gd name="T9" fmla="*/ 6 h 14"/>
              <a:gd name="T10" fmla="*/ 14 w 14"/>
              <a:gd name="T11" fmla="*/ 6 h 14"/>
              <a:gd name="T12" fmla="*/ 9 w 14"/>
              <a:gd name="T13" fmla="*/ 2 h 14"/>
              <a:gd name="T14" fmla="*/ 7 w 14"/>
              <a:gd name="T15" fmla="*/ 0 h 14"/>
              <a:gd name="T16" fmla="*/ 0 w 14"/>
              <a:gd name="T17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4">
                <a:moveTo>
                  <a:pt x="0" y="9"/>
                </a:moveTo>
                <a:lnTo>
                  <a:pt x="3" y="10"/>
                </a:lnTo>
                <a:lnTo>
                  <a:pt x="8" y="14"/>
                </a:lnTo>
                <a:lnTo>
                  <a:pt x="9" y="14"/>
                </a:lnTo>
                <a:lnTo>
                  <a:pt x="14" y="6"/>
                </a:lnTo>
                <a:lnTo>
                  <a:pt x="14" y="6"/>
                </a:lnTo>
                <a:lnTo>
                  <a:pt x="9" y="2"/>
                </a:lnTo>
                <a:lnTo>
                  <a:pt x="7" y="0"/>
                </a:lnTo>
                <a:lnTo>
                  <a:pt x="0" y="9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2" name="Freeform 420"/>
          <p:cNvSpPr/>
          <p:nvPr/>
        </p:nvSpPr>
        <p:spPr bwMode="auto">
          <a:xfrm>
            <a:off x="3878715" y="4139396"/>
            <a:ext cx="29633" cy="29633"/>
          </a:xfrm>
          <a:custGeom>
            <a:avLst/>
            <a:gdLst>
              <a:gd name="T0" fmla="*/ 0 w 14"/>
              <a:gd name="T1" fmla="*/ 8 h 14"/>
              <a:gd name="T2" fmla="*/ 4 w 14"/>
              <a:gd name="T3" fmla="*/ 11 h 14"/>
              <a:gd name="T4" fmla="*/ 7 w 14"/>
              <a:gd name="T5" fmla="*/ 14 h 14"/>
              <a:gd name="T6" fmla="*/ 14 w 14"/>
              <a:gd name="T7" fmla="*/ 7 h 14"/>
              <a:gd name="T8" fmla="*/ 9 w 14"/>
              <a:gd name="T9" fmla="*/ 3 h 14"/>
              <a:gd name="T10" fmla="*/ 6 w 14"/>
              <a:gd name="T11" fmla="*/ 0 h 14"/>
              <a:gd name="T12" fmla="*/ 0 w 14"/>
              <a:gd name="T13" fmla="*/ 8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0" y="8"/>
                </a:moveTo>
                <a:lnTo>
                  <a:pt x="4" y="11"/>
                </a:lnTo>
                <a:lnTo>
                  <a:pt x="7" y="14"/>
                </a:lnTo>
                <a:lnTo>
                  <a:pt x="14" y="7"/>
                </a:lnTo>
                <a:lnTo>
                  <a:pt x="9" y="3"/>
                </a:lnTo>
                <a:lnTo>
                  <a:pt x="6" y="0"/>
                </a:lnTo>
                <a:lnTo>
                  <a:pt x="0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3" name="Freeform 421"/>
          <p:cNvSpPr/>
          <p:nvPr/>
        </p:nvSpPr>
        <p:spPr bwMode="auto">
          <a:xfrm>
            <a:off x="3810981" y="4086479"/>
            <a:ext cx="31751" cy="31751"/>
          </a:xfrm>
          <a:custGeom>
            <a:avLst/>
            <a:gdLst>
              <a:gd name="T0" fmla="*/ 0 w 15"/>
              <a:gd name="T1" fmla="*/ 8 h 15"/>
              <a:gd name="T2" fmla="*/ 0 w 15"/>
              <a:gd name="T3" fmla="*/ 8 h 15"/>
              <a:gd name="T4" fmla="*/ 5 w 15"/>
              <a:gd name="T5" fmla="*/ 12 h 15"/>
              <a:gd name="T6" fmla="*/ 8 w 15"/>
              <a:gd name="T7" fmla="*/ 15 h 15"/>
              <a:gd name="T8" fmla="*/ 15 w 15"/>
              <a:gd name="T9" fmla="*/ 7 h 15"/>
              <a:gd name="T10" fmla="*/ 12 w 15"/>
              <a:gd name="T11" fmla="*/ 4 h 15"/>
              <a:gd name="T12" fmla="*/ 7 w 15"/>
              <a:gd name="T13" fmla="*/ 0 h 15"/>
              <a:gd name="T14" fmla="*/ 7 w 15"/>
              <a:gd name="T15" fmla="*/ 0 h 15"/>
              <a:gd name="T16" fmla="*/ 0 w 15"/>
              <a:gd name="T17" fmla="*/ 8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5">
                <a:moveTo>
                  <a:pt x="0" y="8"/>
                </a:moveTo>
                <a:lnTo>
                  <a:pt x="0" y="8"/>
                </a:lnTo>
                <a:lnTo>
                  <a:pt x="5" y="12"/>
                </a:lnTo>
                <a:lnTo>
                  <a:pt x="8" y="15"/>
                </a:lnTo>
                <a:lnTo>
                  <a:pt x="15" y="7"/>
                </a:lnTo>
                <a:lnTo>
                  <a:pt x="12" y="4"/>
                </a:lnTo>
                <a:lnTo>
                  <a:pt x="7" y="0"/>
                </a:lnTo>
                <a:lnTo>
                  <a:pt x="7" y="0"/>
                </a:lnTo>
                <a:lnTo>
                  <a:pt x="0" y="8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4" name="Freeform 422"/>
          <p:cNvSpPr/>
          <p:nvPr/>
        </p:nvSpPr>
        <p:spPr bwMode="auto">
          <a:xfrm>
            <a:off x="3747481" y="4031445"/>
            <a:ext cx="31751" cy="31751"/>
          </a:xfrm>
          <a:custGeom>
            <a:avLst/>
            <a:gdLst>
              <a:gd name="T0" fmla="*/ 0 w 15"/>
              <a:gd name="T1" fmla="*/ 7 h 15"/>
              <a:gd name="T2" fmla="*/ 3 w 15"/>
              <a:gd name="T3" fmla="*/ 9 h 15"/>
              <a:gd name="T4" fmla="*/ 7 w 15"/>
              <a:gd name="T5" fmla="*/ 13 h 15"/>
              <a:gd name="T6" fmla="*/ 8 w 15"/>
              <a:gd name="T7" fmla="*/ 15 h 15"/>
              <a:gd name="T8" fmla="*/ 15 w 15"/>
              <a:gd name="T9" fmla="*/ 7 h 15"/>
              <a:gd name="T10" fmla="*/ 15 w 15"/>
              <a:gd name="T11" fmla="*/ 5 h 15"/>
              <a:gd name="T12" fmla="*/ 9 w 15"/>
              <a:gd name="T13" fmla="*/ 1 h 15"/>
              <a:gd name="T14" fmla="*/ 8 w 15"/>
              <a:gd name="T15" fmla="*/ 0 h 15"/>
              <a:gd name="T16" fmla="*/ 0 w 15"/>
              <a:gd name="T17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5">
                <a:moveTo>
                  <a:pt x="0" y="7"/>
                </a:moveTo>
                <a:lnTo>
                  <a:pt x="3" y="9"/>
                </a:lnTo>
                <a:lnTo>
                  <a:pt x="7" y="13"/>
                </a:lnTo>
                <a:lnTo>
                  <a:pt x="8" y="15"/>
                </a:lnTo>
                <a:lnTo>
                  <a:pt x="15" y="7"/>
                </a:lnTo>
                <a:lnTo>
                  <a:pt x="15" y="5"/>
                </a:lnTo>
                <a:lnTo>
                  <a:pt x="9" y="1"/>
                </a:lnTo>
                <a:lnTo>
                  <a:pt x="8" y="0"/>
                </a:lnTo>
                <a:lnTo>
                  <a:pt x="0" y="7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5" name="Freeform 423"/>
          <p:cNvSpPr/>
          <p:nvPr/>
        </p:nvSpPr>
        <p:spPr bwMode="auto">
          <a:xfrm>
            <a:off x="3686099" y="3974296"/>
            <a:ext cx="31751" cy="29633"/>
          </a:xfrm>
          <a:custGeom>
            <a:avLst/>
            <a:gdLst>
              <a:gd name="T0" fmla="*/ 0 w 15"/>
              <a:gd name="T1" fmla="*/ 6 h 14"/>
              <a:gd name="T2" fmla="*/ 4 w 15"/>
              <a:gd name="T3" fmla="*/ 10 h 14"/>
              <a:gd name="T4" fmla="*/ 8 w 15"/>
              <a:gd name="T5" fmla="*/ 14 h 14"/>
              <a:gd name="T6" fmla="*/ 15 w 15"/>
              <a:gd name="T7" fmla="*/ 6 h 14"/>
              <a:gd name="T8" fmla="*/ 12 w 15"/>
              <a:gd name="T9" fmla="*/ 4 h 14"/>
              <a:gd name="T10" fmla="*/ 8 w 15"/>
              <a:gd name="T11" fmla="*/ 0 h 14"/>
              <a:gd name="T12" fmla="*/ 0 w 15"/>
              <a:gd name="T13" fmla="*/ 6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14">
                <a:moveTo>
                  <a:pt x="0" y="6"/>
                </a:moveTo>
                <a:lnTo>
                  <a:pt x="4" y="10"/>
                </a:lnTo>
                <a:lnTo>
                  <a:pt x="8" y="14"/>
                </a:lnTo>
                <a:lnTo>
                  <a:pt x="15" y="6"/>
                </a:lnTo>
                <a:lnTo>
                  <a:pt x="12" y="4"/>
                </a:lnTo>
                <a:lnTo>
                  <a:pt x="8" y="0"/>
                </a:lnTo>
                <a:lnTo>
                  <a:pt x="0" y="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6" name="Freeform 424"/>
          <p:cNvSpPr/>
          <p:nvPr/>
        </p:nvSpPr>
        <p:spPr bwMode="auto">
          <a:xfrm>
            <a:off x="3628948" y="3912912"/>
            <a:ext cx="29633" cy="29633"/>
          </a:xfrm>
          <a:custGeom>
            <a:avLst/>
            <a:gdLst>
              <a:gd name="T0" fmla="*/ 0 w 14"/>
              <a:gd name="T1" fmla="*/ 6 h 14"/>
              <a:gd name="T2" fmla="*/ 3 w 14"/>
              <a:gd name="T3" fmla="*/ 9 h 14"/>
              <a:gd name="T4" fmla="*/ 7 w 14"/>
              <a:gd name="T5" fmla="*/ 13 h 14"/>
              <a:gd name="T6" fmla="*/ 7 w 14"/>
              <a:gd name="T7" fmla="*/ 14 h 14"/>
              <a:gd name="T8" fmla="*/ 14 w 14"/>
              <a:gd name="T9" fmla="*/ 6 h 14"/>
              <a:gd name="T10" fmla="*/ 13 w 14"/>
              <a:gd name="T11" fmla="*/ 6 h 14"/>
              <a:gd name="T12" fmla="*/ 9 w 14"/>
              <a:gd name="T13" fmla="*/ 1 h 14"/>
              <a:gd name="T14" fmla="*/ 8 w 14"/>
              <a:gd name="T15" fmla="*/ 0 h 14"/>
              <a:gd name="T16" fmla="*/ 0 w 14"/>
              <a:gd name="T17" fmla="*/ 6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4">
                <a:moveTo>
                  <a:pt x="0" y="6"/>
                </a:moveTo>
                <a:lnTo>
                  <a:pt x="3" y="9"/>
                </a:lnTo>
                <a:lnTo>
                  <a:pt x="7" y="13"/>
                </a:lnTo>
                <a:lnTo>
                  <a:pt x="7" y="14"/>
                </a:lnTo>
                <a:lnTo>
                  <a:pt x="14" y="6"/>
                </a:lnTo>
                <a:lnTo>
                  <a:pt x="13" y="6"/>
                </a:lnTo>
                <a:lnTo>
                  <a:pt x="9" y="1"/>
                </a:lnTo>
                <a:lnTo>
                  <a:pt x="8" y="0"/>
                </a:lnTo>
                <a:lnTo>
                  <a:pt x="0" y="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7" name="Freeform 425"/>
          <p:cNvSpPr/>
          <p:nvPr/>
        </p:nvSpPr>
        <p:spPr bwMode="auto">
          <a:xfrm>
            <a:off x="3573915" y="3849412"/>
            <a:ext cx="29633" cy="29633"/>
          </a:xfrm>
          <a:custGeom>
            <a:avLst/>
            <a:gdLst>
              <a:gd name="T0" fmla="*/ 0 w 14"/>
              <a:gd name="T1" fmla="*/ 6 h 14"/>
              <a:gd name="T2" fmla="*/ 0 w 14"/>
              <a:gd name="T3" fmla="*/ 6 h 14"/>
              <a:gd name="T4" fmla="*/ 4 w 14"/>
              <a:gd name="T5" fmla="*/ 12 h 14"/>
              <a:gd name="T6" fmla="*/ 6 w 14"/>
              <a:gd name="T7" fmla="*/ 14 h 14"/>
              <a:gd name="T8" fmla="*/ 14 w 14"/>
              <a:gd name="T9" fmla="*/ 8 h 14"/>
              <a:gd name="T10" fmla="*/ 12 w 14"/>
              <a:gd name="T11" fmla="*/ 5 h 14"/>
              <a:gd name="T12" fmla="*/ 8 w 14"/>
              <a:gd name="T13" fmla="*/ 0 h 14"/>
              <a:gd name="T14" fmla="*/ 8 w 14"/>
              <a:gd name="T15" fmla="*/ 0 h 14"/>
              <a:gd name="T16" fmla="*/ 0 w 14"/>
              <a:gd name="T17" fmla="*/ 6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4">
                <a:moveTo>
                  <a:pt x="0" y="6"/>
                </a:moveTo>
                <a:lnTo>
                  <a:pt x="0" y="6"/>
                </a:lnTo>
                <a:lnTo>
                  <a:pt x="4" y="12"/>
                </a:lnTo>
                <a:lnTo>
                  <a:pt x="6" y="14"/>
                </a:lnTo>
                <a:lnTo>
                  <a:pt x="14" y="8"/>
                </a:lnTo>
                <a:lnTo>
                  <a:pt x="12" y="5"/>
                </a:lnTo>
                <a:lnTo>
                  <a:pt x="8" y="0"/>
                </a:lnTo>
                <a:lnTo>
                  <a:pt x="8" y="0"/>
                </a:lnTo>
                <a:lnTo>
                  <a:pt x="0" y="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8" name="Freeform 426"/>
          <p:cNvSpPr/>
          <p:nvPr/>
        </p:nvSpPr>
        <p:spPr bwMode="auto">
          <a:xfrm>
            <a:off x="3520999" y="3783796"/>
            <a:ext cx="29633" cy="29633"/>
          </a:xfrm>
          <a:custGeom>
            <a:avLst/>
            <a:gdLst>
              <a:gd name="T0" fmla="*/ 0 w 14"/>
              <a:gd name="T1" fmla="*/ 6 h 14"/>
              <a:gd name="T2" fmla="*/ 3 w 14"/>
              <a:gd name="T3" fmla="*/ 10 h 14"/>
              <a:gd name="T4" fmla="*/ 7 w 14"/>
              <a:gd name="T5" fmla="*/ 14 h 14"/>
              <a:gd name="T6" fmla="*/ 14 w 14"/>
              <a:gd name="T7" fmla="*/ 7 h 14"/>
              <a:gd name="T8" fmla="*/ 12 w 14"/>
              <a:gd name="T9" fmla="*/ 3 h 14"/>
              <a:gd name="T10" fmla="*/ 8 w 14"/>
              <a:gd name="T11" fmla="*/ 0 h 14"/>
              <a:gd name="T12" fmla="*/ 0 w 14"/>
              <a:gd name="T13" fmla="*/ 6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0" y="6"/>
                </a:moveTo>
                <a:lnTo>
                  <a:pt x="3" y="10"/>
                </a:lnTo>
                <a:lnTo>
                  <a:pt x="7" y="14"/>
                </a:lnTo>
                <a:lnTo>
                  <a:pt x="14" y="7"/>
                </a:lnTo>
                <a:lnTo>
                  <a:pt x="12" y="3"/>
                </a:lnTo>
                <a:lnTo>
                  <a:pt x="8" y="0"/>
                </a:lnTo>
                <a:lnTo>
                  <a:pt x="0" y="6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89" name="Freeform 427"/>
          <p:cNvSpPr/>
          <p:nvPr/>
        </p:nvSpPr>
        <p:spPr bwMode="auto">
          <a:xfrm>
            <a:off x="3472315" y="3716063"/>
            <a:ext cx="29633" cy="27517"/>
          </a:xfrm>
          <a:custGeom>
            <a:avLst/>
            <a:gdLst>
              <a:gd name="T0" fmla="*/ 0 w 14"/>
              <a:gd name="T1" fmla="*/ 5 h 13"/>
              <a:gd name="T2" fmla="*/ 2 w 14"/>
              <a:gd name="T3" fmla="*/ 9 h 13"/>
              <a:gd name="T4" fmla="*/ 5 w 14"/>
              <a:gd name="T5" fmla="*/ 13 h 13"/>
              <a:gd name="T6" fmla="*/ 14 w 14"/>
              <a:gd name="T7" fmla="*/ 8 h 13"/>
              <a:gd name="T8" fmla="*/ 10 w 14"/>
              <a:gd name="T9" fmla="*/ 3 h 13"/>
              <a:gd name="T10" fmla="*/ 7 w 14"/>
              <a:gd name="T11" fmla="*/ 0 h 13"/>
              <a:gd name="T12" fmla="*/ 0 w 14"/>
              <a:gd name="T13" fmla="*/ 5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3">
                <a:moveTo>
                  <a:pt x="0" y="5"/>
                </a:moveTo>
                <a:lnTo>
                  <a:pt x="2" y="9"/>
                </a:lnTo>
                <a:lnTo>
                  <a:pt x="5" y="13"/>
                </a:lnTo>
                <a:lnTo>
                  <a:pt x="14" y="8"/>
                </a:lnTo>
                <a:lnTo>
                  <a:pt x="10" y="3"/>
                </a:lnTo>
                <a:lnTo>
                  <a:pt x="7" y="0"/>
                </a:lnTo>
                <a:lnTo>
                  <a:pt x="0" y="5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0" name="Freeform 428"/>
          <p:cNvSpPr/>
          <p:nvPr/>
        </p:nvSpPr>
        <p:spPr bwMode="auto">
          <a:xfrm>
            <a:off x="3427864" y="3644096"/>
            <a:ext cx="27517" cy="31751"/>
          </a:xfrm>
          <a:custGeom>
            <a:avLst/>
            <a:gdLst>
              <a:gd name="T0" fmla="*/ 0 w 13"/>
              <a:gd name="T1" fmla="*/ 5 h 15"/>
              <a:gd name="T2" fmla="*/ 1 w 13"/>
              <a:gd name="T3" fmla="*/ 9 h 15"/>
              <a:gd name="T4" fmla="*/ 4 w 13"/>
              <a:gd name="T5" fmla="*/ 13 h 15"/>
              <a:gd name="T6" fmla="*/ 5 w 13"/>
              <a:gd name="T7" fmla="*/ 15 h 15"/>
              <a:gd name="T8" fmla="*/ 13 w 13"/>
              <a:gd name="T9" fmla="*/ 9 h 15"/>
              <a:gd name="T10" fmla="*/ 13 w 13"/>
              <a:gd name="T11" fmla="*/ 8 h 15"/>
              <a:gd name="T12" fmla="*/ 10 w 13"/>
              <a:gd name="T13" fmla="*/ 4 h 15"/>
              <a:gd name="T14" fmla="*/ 7 w 13"/>
              <a:gd name="T15" fmla="*/ 0 h 15"/>
              <a:gd name="T16" fmla="*/ 0 w 13"/>
              <a:gd name="T17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5">
                <a:moveTo>
                  <a:pt x="0" y="5"/>
                </a:moveTo>
                <a:lnTo>
                  <a:pt x="1" y="9"/>
                </a:lnTo>
                <a:lnTo>
                  <a:pt x="4" y="13"/>
                </a:lnTo>
                <a:lnTo>
                  <a:pt x="5" y="15"/>
                </a:lnTo>
                <a:lnTo>
                  <a:pt x="13" y="9"/>
                </a:lnTo>
                <a:lnTo>
                  <a:pt x="13" y="8"/>
                </a:lnTo>
                <a:lnTo>
                  <a:pt x="10" y="4"/>
                </a:lnTo>
                <a:lnTo>
                  <a:pt x="7" y="0"/>
                </a:lnTo>
                <a:lnTo>
                  <a:pt x="0" y="5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1" name="Freeform 429"/>
          <p:cNvSpPr/>
          <p:nvPr/>
        </p:nvSpPr>
        <p:spPr bwMode="auto">
          <a:xfrm>
            <a:off x="3383415" y="3572128"/>
            <a:ext cx="29633" cy="27517"/>
          </a:xfrm>
          <a:custGeom>
            <a:avLst/>
            <a:gdLst>
              <a:gd name="T0" fmla="*/ 0 w 14"/>
              <a:gd name="T1" fmla="*/ 4 h 13"/>
              <a:gd name="T2" fmla="*/ 2 w 14"/>
              <a:gd name="T3" fmla="*/ 8 h 13"/>
              <a:gd name="T4" fmla="*/ 5 w 14"/>
              <a:gd name="T5" fmla="*/ 13 h 13"/>
              <a:gd name="T6" fmla="*/ 5 w 14"/>
              <a:gd name="T7" fmla="*/ 13 h 13"/>
              <a:gd name="T8" fmla="*/ 14 w 14"/>
              <a:gd name="T9" fmla="*/ 9 h 13"/>
              <a:gd name="T10" fmla="*/ 14 w 14"/>
              <a:gd name="T11" fmla="*/ 8 h 13"/>
              <a:gd name="T12" fmla="*/ 11 w 14"/>
              <a:gd name="T13" fmla="*/ 4 h 13"/>
              <a:gd name="T14" fmla="*/ 9 w 14"/>
              <a:gd name="T15" fmla="*/ 0 h 13"/>
              <a:gd name="T16" fmla="*/ 0 w 14"/>
              <a:gd name="T17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0" y="4"/>
                </a:moveTo>
                <a:lnTo>
                  <a:pt x="2" y="8"/>
                </a:lnTo>
                <a:lnTo>
                  <a:pt x="5" y="13"/>
                </a:lnTo>
                <a:lnTo>
                  <a:pt x="5" y="13"/>
                </a:lnTo>
                <a:lnTo>
                  <a:pt x="14" y="9"/>
                </a:lnTo>
                <a:lnTo>
                  <a:pt x="14" y="8"/>
                </a:lnTo>
                <a:lnTo>
                  <a:pt x="11" y="4"/>
                </a:lnTo>
                <a:lnTo>
                  <a:pt x="9" y="0"/>
                </a:lnTo>
                <a:lnTo>
                  <a:pt x="0" y="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2" name="Freeform 430"/>
          <p:cNvSpPr/>
          <p:nvPr/>
        </p:nvSpPr>
        <p:spPr bwMode="auto">
          <a:xfrm>
            <a:off x="3347432" y="3498044"/>
            <a:ext cx="27517" cy="27517"/>
          </a:xfrm>
          <a:custGeom>
            <a:avLst/>
            <a:gdLst>
              <a:gd name="T0" fmla="*/ 0 w 13"/>
              <a:gd name="T1" fmla="*/ 4 h 13"/>
              <a:gd name="T2" fmla="*/ 1 w 13"/>
              <a:gd name="T3" fmla="*/ 8 h 13"/>
              <a:gd name="T4" fmla="*/ 4 w 13"/>
              <a:gd name="T5" fmla="*/ 13 h 13"/>
              <a:gd name="T6" fmla="*/ 13 w 13"/>
              <a:gd name="T7" fmla="*/ 9 h 13"/>
              <a:gd name="T8" fmla="*/ 10 w 13"/>
              <a:gd name="T9" fmla="*/ 4 h 13"/>
              <a:gd name="T10" fmla="*/ 9 w 13"/>
              <a:gd name="T11" fmla="*/ 0 h 13"/>
              <a:gd name="T12" fmla="*/ 0 w 13"/>
              <a:gd name="T13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0" y="4"/>
                </a:moveTo>
                <a:lnTo>
                  <a:pt x="1" y="8"/>
                </a:lnTo>
                <a:lnTo>
                  <a:pt x="4" y="13"/>
                </a:lnTo>
                <a:lnTo>
                  <a:pt x="13" y="9"/>
                </a:lnTo>
                <a:lnTo>
                  <a:pt x="10" y="4"/>
                </a:lnTo>
                <a:lnTo>
                  <a:pt x="9" y="0"/>
                </a:lnTo>
                <a:lnTo>
                  <a:pt x="0" y="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3" name="Freeform 431"/>
          <p:cNvSpPr/>
          <p:nvPr/>
        </p:nvSpPr>
        <p:spPr bwMode="auto">
          <a:xfrm>
            <a:off x="3313564" y="3419728"/>
            <a:ext cx="27517" cy="27517"/>
          </a:xfrm>
          <a:custGeom>
            <a:avLst/>
            <a:gdLst>
              <a:gd name="T0" fmla="*/ 0 w 13"/>
              <a:gd name="T1" fmla="*/ 4 h 13"/>
              <a:gd name="T2" fmla="*/ 1 w 13"/>
              <a:gd name="T3" fmla="*/ 8 h 13"/>
              <a:gd name="T4" fmla="*/ 4 w 13"/>
              <a:gd name="T5" fmla="*/ 13 h 13"/>
              <a:gd name="T6" fmla="*/ 13 w 13"/>
              <a:gd name="T7" fmla="*/ 9 h 13"/>
              <a:gd name="T8" fmla="*/ 10 w 13"/>
              <a:gd name="T9" fmla="*/ 6 h 13"/>
              <a:gd name="T10" fmla="*/ 9 w 13"/>
              <a:gd name="T11" fmla="*/ 0 h 13"/>
              <a:gd name="T12" fmla="*/ 0 w 13"/>
              <a:gd name="T13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0" y="4"/>
                </a:moveTo>
                <a:lnTo>
                  <a:pt x="1" y="8"/>
                </a:lnTo>
                <a:lnTo>
                  <a:pt x="4" y="13"/>
                </a:lnTo>
                <a:lnTo>
                  <a:pt x="13" y="9"/>
                </a:lnTo>
                <a:lnTo>
                  <a:pt x="10" y="6"/>
                </a:lnTo>
                <a:lnTo>
                  <a:pt x="9" y="0"/>
                </a:lnTo>
                <a:lnTo>
                  <a:pt x="0" y="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4" name="Freeform 432"/>
          <p:cNvSpPr/>
          <p:nvPr/>
        </p:nvSpPr>
        <p:spPr bwMode="auto">
          <a:xfrm>
            <a:off x="3283932" y="3339296"/>
            <a:ext cx="27517" cy="27517"/>
          </a:xfrm>
          <a:custGeom>
            <a:avLst/>
            <a:gdLst>
              <a:gd name="T0" fmla="*/ 0 w 13"/>
              <a:gd name="T1" fmla="*/ 4 h 13"/>
              <a:gd name="T2" fmla="*/ 1 w 13"/>
              <a:gd name="T3" fmla="*/ 4 h 13"/>
              <a:gd name="T4" fmla="*/ 2 w 13"/>
              <a:gd name="T5" fmla="*/ 10 h 13"/>
              <a:gd name="T6" fmla="*/ 4 w 13"/>
              <a:gd name="T7" fmla="*/ 13 h 13"/>
              <a:gd name="T8" fmla="*/ 13 w 13"/>
              <a:gd name="T9" fmla="*/ 11 h 13"/>
              <a:gd name="T10" fmla="*/ 11 w 13"/>
              <a:gd name="T11" fmla="*/ 7 h 13"/>
              <a:gd name="T12" fmla="*/ 10 w 13"/>
              <a:gd name="T13" fmla="*/ 2 h 13"/>
              <a:gd name="T14" fmla="*/ 10 w 13"/>
              <a:gd name="T15" fmla="*/ 0 h 13"/>
              <a:gd name="T16" fmla="*/ 0 w 13"/>
              <a:gd name="T17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0" y="4"/>
                </a:moveTo>
                <a:lnTo>
                  <a:pt x="1" y="4"/>
                </a:lnTo>
                <a:lnTo>
                  <a:pt x="2" y="10"/>
                </a:lnTo>
                <a:lnTo>
                  <a:pt x="4" y="13"/>
                </a:lnTo>
                <a:lnTo>
                  <a:pt x="13" y="11"/>
                </a:lnTo>
                <a:lnTo>
                  <a:pt x="11" y="7"/>
                </a:lnTo>
                <a:lnTo>
                  <a:pt x="10" y="2"/>
                </a:lnTo>
                <a:lnTo>
                  <a:pt x="10" y="0"/>
                </a:lnTo>
                <a:lnTo>
                  <a:pt x="0" y="4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5" name="Freeform 433"/>
          <p:cNvSpPr/>
          <p:nvPr/>
        </p:nvSpPr>
        <p:spPr bwMode="auto">
          <a:xfrm>
            <a:off x="3260647" y="3258863"/>
            <a:ext cx="25400" cy="29633"/>
          </a:xfrm>
          <a:custGeom>
            <a:avLst/>
            <a:gdLst>
              <a:gd name="T0" fmla="*/ 0 w 12"/>
              <a:gd name="T1" fmla="*/ 3 h 14"/>
              <a:gd name="T2" fmla="*/ 0 w 12"/>
              <a:gd name="T3" fmla="*/ 6 h 14"/>
              <a:gd name="T4" fmla="*/ 2 w 12"/>
              <a:gd name="T5" fmla="*/ 11 h 14"/>
              <a:gd name="T6" fmla="*/ 3 w 12"/>
              <a:gd name="T7" fmla="*/ 14 h 14"/>
              <a:gd name="T8" fmla="*/ 12 w 12"/>
              <a:gd name="T9" fmla="*/ 11 h 14"/>
              <a:gd name="T10" fmla="*/ 12 w 12"/>
              <a:gd name="T11" fmla="*/ 8 h 14"/>
              <a:gd name="T12" fmla="*/ 11 w 12"/>
              <a:gd name="T13" fmla="*/ 3 h 14"/>
              <a:gd name="T14" fmla="*/ 9 w 12"/>
              <a:gd name="T15" fmla="*/ 0 h 14"/>
              <a:gd name="T16" fmla="*/ 0 w 12"/>
              <a:gd name="T17" fmla="*/ 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4">
                <a:moveTo>
                  <a:pt x="0" y="3"/>
                </a:moveTo>
                <a:lnTo>
                  <a:pt x="0" y="6"/>
                </a:lnTo>
                <a:lnTo>
                  <a:pt x="2" y="11"/>
                </a:lnTo>
                <a:lnTo>
                  <a:pt x="3" y="14"/>
                </a:lnTo>
                <a:lnTo>
                  <a:pt x="12" y="11"/>
                </a:lnTo>
                <a:lnTo>
                  <a:pt x="12" y="8"/>
                </a:lnTo>
                <a:lnTo>
                  <a:pt x="11" y="3"/>
                </a:lnTo>
                <a:lnTo>
                  <a:pt x="9" y="0"/>
                </a:lnTo>
                <a:lnTo>
                  <a:pt x="0" y="3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6" name="Freeform 434"/>
          <p:cNvSpPr/>
          <p:nvPr/>
        </p:nvSpPr>
        <p:spPr bwMode="auto">
          <a:xfrm>
            <a:off x="3243715" y="3180545"/>
            <a:ext cx="23284" cy="23284"/>
          </a:xfrm>
          <a:custGeom>
            <a:avLst/>
            <a:gdLst>
              <a:gd name="T0" fmla="*/ 0 w 11"/>
              <a:gd name="T1" fmla="*/ 1 h 11"/>
              <a:gd name="T2" fmla="*/ 0 w 11"/>
              <a:gd name="T3" fmla="*/ 5 h 11"/>
              <a:gd name="T4" fmla="*/ 2 w 11"/>
              <a:gd name="T5" fmla="*/ 10 h 11"/>
              <a:gd name="T6" fmla="*/ 2 w 11"/>
              <a:gd name="T7" fmla="*/ 11 h 11"/>
              <a:gd name="T8" fmla="*/ 11 w 11"/>
              <a:gd name="T9" fmla="*/ 9 h 11"/>
              <a:gd name="T10" fmla="*/ 11 w 11"/>
              <a:gd name="T11" fmla="*/ 7 h 11"/>
              <a:gd name="T12" fmla="*/ 11 w 11"/>
              <a:gd name="T13" fmla="*/ 2 h 11"/>
              <a:gd name="T14" fmla="*/ 10 w 11"/>
              <a:gd name="T15" fmla="*/ 0 h 11"/>
              <a:gd name="T16" fmla="*/ 0 w 11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0" y="1"/>
                </a:moveTo>
                <a:lnTo>
                  <a:pt x="0" y="5"/>
                </a:lnTo>
                <a:lnTo>
                  <a:pt x="2" y="10"/>
                </a:lnTo>
                <a:lnTo>
                  <a:pt x="2" y="11"/>
                </a:lnTo>
                <a:lnTo>
                  <a:pt x="11" y="9"/>
                </a:lnTo>
                <a:lnTo>
                  <a:pt x="11" y="7"/>
                </a:lnTo>
                <a:lnTo>
                  <a:pt x="11" y="2"/>
                </a:lnTo>
                <a:lnTo>
                  <a:pt x="10" y="0"/>
                </a:lnTo>
                <a:lnTo>
                  <a:pt x="0" y="1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7" name="Freeform 435"/>
          <p:cNvSpPr/>
          <p:nvPr/>
        </p:nvSpPr>
        <p:spPr bwMode="auto">
          <a:xfrm>
            <a:off x="3231013" y="3095879"/>
            <a:ext cx="25400" cy="23284"/>
          </a:xfrm>
          <a:custGeom>
            <a:avLst/>
            <a:gdLst>
              <a:gd name="T0" fmla="*/ 0 w 12"/>
              <a:gd name="T1" fmla="*/ 2 h 11"/>
              <a:gd name="T2" fmla="*/ 0 w 12"/>
              <a:gd name="T3" fmla="*/ 6 h 11"/>
              <a:gd name="T4" fmla="*/ 1 w 12"/>
              <a:gd name="T5" fmla="*/ 11 h 11"/>
              <a:gd name="T6" fmla="*/ 1 w 12"/>
              <a:gd name="T7" fmla="*/ 11 h 11"/>
              <a:gd name="T8" fmla="*/ 12 w 12"/>
              <a:gd name="T9" fmla="*/ 9 h 11"/>
              <a:gd name="T10" fmla="*/ 12 w 12"/>
              <a:gd name="T11" fmla="*/ 9 h 11"/>
              <a:gd name="T12" fmla="*/ 10 w 12"/>
              <a:gd name="T13" fmla="*/ 4 h 11"/>
              <a:gd name="T14" fmla="*/ 10 w 12"/>
              <a:gd name="T15" fmla="*/ 0 h 11"/>
              <a:gd name="T16" fmla="*/ 0 w 12"/>
              <a:gd name="T17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1">
                <a:moveTo>
                  <a:pt x="0" y="2"/>
                </a:moveTo>
                <a:lnTo>
                  <a:pt x="0" y="6"/>
                </a:lnTo>
                <a:lnTo>
                  <a:pt x="1" y="11"/>
                </a:lnTo>
                <a:lnTo>
                  <a:pt x="1" y="11"/>
                </a:lnTo>
                <a:lnTo>
                  <a:pt x="12" y="9"/>
                </a:lnTo>
                <a:lnTo>
                  <a:pt x="12" y="9"/>
                </a:lnTo>
                <a:lnTo>
                  <a:pt x="10" y="4"/>
                </a:lnTo>
                <a:lnTo>
                  <a:pt x="10" y="0"/>
                </a:lnTo>
                <a:lnTo>
                  <a:pt x="0" y="2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8" name="Freeform 436"/>
          <p:cNvSpPr/>
          <p:nvPr/>
        </p:nvSpPr>
        <p:spPr bwMode="auto">
          <a:xfrm>
            <a:off x="3224665" y="3013329"/>
            <a:ext cx="23284" cy="23284"/>
          </a:xfrm>
          <a:custGeom>
            <a:avLst/>
            <a:gdLst>
              <a:gd name="T0" fmla="*/ 0 w 11"/>
              <a:gd name="T1" fmla="*/ 0 h 11"/>
              <a:gd name="T2" fmla="*/ 0 w 11"/>
              <a:gd name="T3" fmla="*/ 5 h 11"/>
              <a:gd name="T4" fmla="*/ 0 w 11"/>
              <a:gd name="T5" fmla="*/ 11 h 11"/>
              <a:gd name="T6" fmla="*/ 11 w 11"/>
              <a:gd name="T7" fmla="*/ 9 h 11"/>
              <a:gd name="T8" fmla="*/ 9 w 11"/>
              <a:gd name="T9" fmla="*/ 5 h 11"/>
              <a:gd name="T10" fmla="*/ 9 w 11"/>
              <a:gd name="T11" fmla="*/ 0 h 11"/>
              <a:gd name="T12" fmla="*/ 0 w 11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1">
                <a:moveTo>
                  <a:pt x="0" y="0"/>
                </a:moveTo>
                <a:lnTo>
                  <a:pt x="0" y="5"/>
                </a:lnTo>
                <a:lnTo>
                  <a:pt x="0" y="11"/>
                </a:lnTo>
                <a:lnTo>
                  <a:pt x="11" y="9"/>
                </a:lnTo>
                <a:lnTo>
                  <a:pt x="9" y="5"/>
                </a:lnTo>
                <a:lnTo>
                  <a:pt x="9" y="0"/>
                </a:lnTo>
                <a:lnTo>
                  <a:pt x="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199" name="Freeform 437"/>
          <p:cNvSpPr/>
          <p:nvPr/>
        </p:nvSpPr>
        <p:spPr bwMode="auto">
          <a:xfrm>
            <a:off x="3222548" y="2928663"/>
            <a:ext cx="21167" cy="21167"/>
          </a:xfrm>
          <a:custGeom>
            <a:avLst/>
            <a:gdLst>
              <a:gd name="T0" fmla="*/ 0 w 10"/>
              <a:gd name="T1" fmla="*/ 0 h 10"/>
              <a:gd name="T2" fmla="*/ 0 w 10"/>
              <a:gd name="T3" fmla="*/ 1 h 10"/>
              <a:gd name="T4" fmla="*/ 0 w 10"/>
              <a:gd name="T5" fmla="*/ 6 h 10"/>
              <a:gd name="T6" fmla="*/ 0 w 10"/>
              <a:gd name="T7" fmla="*/ 10 h 10"/>
              <a:gd name="T8" fmla="*/ 10 w 10"/>
              <a:gd name="T9" fmla="*/ 10 h 10"/>
              <a:gd name="T10" fmla="*/ 10 w 10"/>
              <a:gd name="T11" fmla="*/ 6 h 10"/>
              <a:gd name="T12" fmla="*/ 10 w 10"/>
              <a:gd name="T13" fmla="*/ 1 h 10"/>
              <a:gd name="T14" fmla="*/ 10 w 10"/>
              <a:gd name="T15" fmla="*/ 1 h 10"/>
              <a:gd name="T16" fmla="*/ 0 w 10"/>
              <a:gd name="T1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0" y="0"/>
                </a:moveTo>
                <a:lnTo>
                  <a:pt x="0" y="1"/>
                </a:lnTo>
                <a:lnTo>
                  <a:pt x="0" y="6"/>
                </a:lnTo>
                <a:lnTo>
                  <a:pt x="0" y="10"/>
                </a:lnTo>
                <a:lnTo>
                  <a:pt x="10" y="10"/>
                </a:lnTo>
                <a:lnTo>
                  <a:pt x="10" y="6"/>
                </a:lnTo>
                <a:lnTo>
                  <a:pt x="10" y="1"/>
                </a:lnTo>
                <a:lnTo>
                  <a:pt x="10" y="1"/>
                </a:lnTo>
                <a:lnTo>
                  <a:pt x="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0" name="Freeform 438"/>
          <p:cNvSpPr/>
          <p:nvPr/>
        </p:nvSpPr>
        <p:spPr bwMode="auto">
          <a:xfrm>
            <a:off x="3224665" y="2843995"/>
            <a:ext cx="23284" cy="23284"/>
          </a:xfrm>
          <a:custGeom>
            <a:avLst/>
            <a:gdLst>
              <a:gd name="T0" fmla="*/ 2 w 11"/>
              <a:gd name="T1" fmla="*/ 0 h 11"/>
              <a:gd name="T2" fmla="*/ 2 w 11"/>
              <a:gd name="T3" fmla="*/ 2 h 11"/>
              <a:gd name="T4" fmla="*/ 0 w 11"/>
              <a:gd name="T5" fmla="*/ 7 h 11"/>
              <a:gd name="T6" fmla="*/ 0 w 11"/>
              <a:gd name="T7" fmla="*/ 10 h 11"/>
              <a:gd name="T8" fmla="*/ 11 w 11"/>
              <a:gd name="T9" fmla="*/ 11 h 11"/>
              <a:gd name="T10" fmla="*/ 11 w 11"/>
              <a:gd name="T11" fmla="*/ 8 h 11"/>
              <a:gd name="T12" fmla="*/ 11 w 11"/>
              <a:gd name="T13" fmla="*/ 2 h 11"/>
              <a:gd name="T14" fmla="*/ 11 w 11"/>
              <a:gd name="T15" fmla="*/ 0 h 11"/>
              <a:gd name="T16" fmla="*/ 2 w 11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2" y="0"/>
                </a:moveTo>
                <a:lnTo>
                  <a:pt x="2" y="2"/>
                </a:lnTo>
                <a:lnTo>
                  <a:pt x="0" y="7"/>
                </a:lnTo>
                <a:lnTo>
                  <a:pt x="0" y="10"/>
                </a:lnTo>
                <a:lnTo>
                  <a:pt x="11" y="11"/>
                </a:lnTo>
                <a:lnTo>
                  <a:pt x="11" y="8"/>
                </a:lnTo>
                <a:lnTo>
                  <a:pt x="11" y="2"/>
                </a:lnTo>
                <a:lnTo>
                  <a:pt x="11" y="0"/>
                </a:lnTo>
                <a:lnTo>
                  <a:pt x="2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1" name="Freeform 439"/>
          <p:cNvSpPr/>
          <p:nvPr/>
        </p:nvSpPr>
        <p:spPr bwMode="auto">
          <a:xfrm>
            <a:off x="3233131" y="2759328"/>
            <a:ext cx="25400" cy="25400"/>
          </a:xfrm>
          <a:custGeom>
            <a:avLst/>
            <a:gdLst>
              <a:gd name="T0" fmla="*/ 1 w 12"/>
              <a:gd name="T1" fmla="*/ 0 h 12"/>
              <a:gd name="T2" fmla="*/ 1 w 12"/>
              <a:gd name="T3" fmla="*/ 2 h 12"/>
              <a:gd name="T4" fmla="*/ 1 w 12"/>
              <a:gd name="T5" fmla="*/ 8 h 12"/>
              <a:gd name="T6" fmla="*/ 0 w 12"/>
              <a:gd name="T7" fmla="*/ 10 h 12"/>
              <a:gd name="T8" fmla="*/ 11 w 12"/>
              <a:gd name="T9" fmla="*/ 12 h 12"/>
              <a:gd name="T10" fmla="*/ 11 w 12"/>
              <a:gd name="T11" fmla="*/ 9 h 12"/>
              <a:gd name="T12" fmla="*/ 12 w 12"/>
              <a:gd name="T13" fmla="*/ 4 h 12"/>
              <a:gd name="T14" fmla="*/ 12 w 12"/>
              <a:gd name="T15" fmla="*/ 1 h 12"/>
              <a:gd name="T16" fmla="*/ 1 w 12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2">
                <a:moveTo>
                  <a:pt x="1" y="0"/>
                </a:moveTo>
                <a:lnTo>
                  <a:pt x="1" y="2"/>
                </a:lnTo>
                <a:lnTo>
                  <a:pt x="1" y="8"/>
                </a:lnTo>
                <a:lnTo>
                  <a:pt x="0" y="10"/>
                </a:lnTo>
                <a:lnTo>
                  <a:pt x="11" y="12"/>
                </a:lnTo>
                <a:lnTo>
                  <a:pt x="11" y="9"/>
                </a:lnTo>
                <a:lnTo>
                  <a:pt x="12" y="4"/>
                </a:lnTo>
                <a:lnTo>
                  <a:pt x="12" y="1"/>
                </a:lnTo>
                <a:lnTo>
                  <a:pt x="1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2" name="Freeform 440"/>
          <p:cNvSpPr/>
          <p:nvPr/>
        </p:nvSpPr>
        <p:spPr bwMode="auto">
          <a:xfrm>
            <a:off x="3250064" y="2676779"/>
            <a:ext cx="25400" cy="23284"/>
          </a:xfrm>
          <a:custGeom>
            <a:avLst/>
            <a:gdLst>
              <a:gd name="T0" fmla="*/ 1 w 12"/>
              <a:gd name="T1" fmla="*/ 0 h 11"/>
              <a:gd name="T2" fmla="*/ 1 w 12"/>
              <a:gd name="T3" fmla="*/ 4 h 11"/>
              <a:gd name="T4" fmla="*/ 0 w 12"/>
              <a:gd name="T5" fmla="*/ 9 h 11"/>
              <a:gd name="T6" fmla="*/ 0 w 12"/>
              <a:gd name="T7" fmla="*/ 10 h 11"/>
              <a:gd name="T8" fmla="*/ 9 w 12"/>
              <a:gd name="T9" fmla="*/ 11 h 11"/>
              <a:gd name="T10" fmla="*/ 9 w 12"/>
              <a:gd name="T11" fmla="*/ 11 h 11"/>
              <a:gd name="T12" fmla="*/ 10 w 12"/>
              <a:gd name="T13" fmla="*/ 5 h 11"/>
              <a:gd name="T14" fmla="*/ 12 w 12"/>
              <a:gd name="T15" fmla="*/ 2 h 11"/>
              <a:gd name="T16" fmla="*/ 1 w 12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1">
                <a:moveTo>
                  <a:pt x="1" y="0"/>
                </a:moveTo>
                <a:lnTo>
                  <a:pt x="1" y="4"/>
                </a:lnTo>
                <a:lnTo>
                  <a:pt x="0" y="9"/>
                </a:lnTo>
                <a:lnTo>
                  <a:pt x="0" y="10"/>
                </a:lnTo>
                <a:lnTo>
                  <a:pt x="9" y="11"/>
                </a:lnTo>
                <a:lnTo>
                  <a:pt x="9" y="11"/>
                </a:lnTo>
                <a:lnTo>
                  <a:pt x="10" y="5"/>
                </a:lnTo>
                <a:lnTo>
                  <a:pt x="12" y="2"/>
                </a:lnTo>
                <a:lnTo>
                  <a:pt x="1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3" name="Freeform 441"/>
          <p:cNvSpPr/>
          <p:nvPr/>
        </p:nvSpPr>
        <p:spPr bwMode="auto">
          <a:xfrm>
            <a:off x="3269113" y="2592112"/>
            <a:ext cx="25400" cy="29633"/>
          </a:xfrm>
          <a:custGeom>
            <a:avLst/>
            <a:gdLst>
              <a:gd name="T0" fmla="*/ 3 w 12"/>
              <a:gd name="T1" fmla="*/ 0 h 14"/>
              <a:gd name="T2" fmla="*/ 1 w 12"/>
              <a:gd name="T3" fmla="*/ 6 h 14"/>
              <a:gd name="T4" fmla="*/ 0 w 12"/>
              <a:gd name="T5" fmla="*/ 11 h 14"/>
              <a:gd name="T6" fmla="*/ 9 w 12"/>
              <a:gd name="T7" fmla="*/ 14 h 14"/>
              <a:gd name="T8" fmla="*/ 11 w 12"/>
              <a:gd name="T9" fmla="*/ 8 h 14"/>
              <a:gd name="T10" fmla="*/ 12 w 12"/>
              <a:gd name="T11" fmla="*/ 3 h 14"/>
              <a:gd name="T12" fmla="*/ 3 w 12"/>
              <a:gd name="T1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4">
                <a:moveTo>
                  <a:pt x="3" y="0"/>
                </a:moveTo>
                <a:lnTo>
                  <a:pt x="1" y="6"/>
                </a:lnTo>
                <a:lnTo>
                  <a:pt x="0" y="11"/>
                </a:lnTo>
                <a:lnTo>
                  <a:pt x="9" y="14"/>
                </a:lnTo>
                <a:lnTo>
                  <a:pt x="11" y="8"/>
                </a:lnTo>
                <a:lnTo>
                  <a:pt x="12" y="3"/>
                </a:lnTo>
                <a:lnTo>
                  <a:pt x="3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4" name="Freeform 442"/>
          <p:cNvSpPr/>
          <p:nvPr/>
        </p:nvSpPr>
        <p:spPr bwMode="auto">
          <a:xfrm>
            <a:off x="3294513" y="2513796"/>
            <a:ext cx="25400" cy="27517"/>
          </a:xfrm>
          <a:custGeom>
            <a:avLst/>
            <a:gdLst>
              <a:gd name="T0" fmla="*/ 3 w 12"/>
              <a:gd name="T1" fmla="*/ 0 h 13"/>
              <a:gd name="T2" fmla="*/ 3 w 12"/>
              <a:gd name="T3" fmla="*/ 0 h 13"/>
              <a:gd name="T4" fmla="*/ 1 w 12"/>
              <a:gd name="T5" fmla="*/ 5 h 13"/>
              <a:gd name="T6" fmla="*/ 0 w 12"/>
              <a:gd name="T7" fmla="*/ 9 h 13"/>
              <a:gd name="T8" fmla="*/ 9 w 12"/>
              <a:gd name="T9" fmla="*/ 13 h 13"/>
              <a:gd name="T10" fmla="*/ 10 w 12"/>
              <a:gd name="T11" fmla="*/ 9 h 13"/>
              <a:gd name="T12" fmla="*/ 12 w 12"/>
              <a:gd name="T13" fmla="*/ 3 h 13"/>
              <a:gd name="T14" fmla="*/ 12 w 12"/>
              <a:gd name="T15" fmla="*/ 3 h 13"/>
              <a:gd name="T16" fmla="*/ 3 w 12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3">
                <a:moveTo>
                  <a:pt x="3" y="0"/>
                </a:moveTo>
                <a:lnTo>
                  <a:pt x="3" y="0"/>
                </a:lnTo>
                <a:lnTo>
                  <a:pt x="1" y="5"/>
                </a:lnTo>
                <a:lnTo>
                  <a:pt x="0" y="9"/>
                </a:lnTo>
                <a:lnTo>
                  <a:pt x="9" y="13"/>
                </a:lnTo>
                <a:lnTo>
                  <a:pt x="10" y="9"/>
                </a:lnTo>
                <a:lnTo>
                  <a:pt x="12" y="3"/>
                </a:lnTo>
                <a:lnTo>
                  <a:pt x="12" y="3"/>
                </a:lnTo>
                <a:lnTo>
                  <a:pt x="3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5" name="Freeform 443"/>
          <p:cNvSpPr/>
          <p:nvPr/>
        </p:nvSpPr>
        <p:spPr bwMode="auto">
          <a:xfrm>
            <a:off x="3324148" y="2435479"/>
            <a:ext cx="27517" cy="27517"/>
          </a:xfrm>
          <a:custGeom>
            <a:avLst/>
            <a:gdLst>
              <a:gd name="T0" fmla="*/ 4 w 13"/>
              <a:gd name="T1" fmla="*/ 0 h 13"/>
              <a:gd name="T2" fmla="*/ 3 w 13"/>
              <a:gd name="T3" fmla="*/ 1 h 13"/>
              <a:gd name="T4" fmla="*/ 0 w 13"/>
              <a:gd name="T5" fmla="*/ 6 h 13"/>
              <a:gd name="T6" fmla="*/ 0 w 13"/>
              <a:gd name="T7" fmla="*/ 9 h 13"/>
              <a:gd name="T8" fmla="*/ 9 w 13"/>
              <a:gd name="T9" fmla="*/ 13 h 13"/>
              <a:gd name="T10" fmla="*/ 9 w 13"/>
              <a:gd name="T11" fmla="*/ 9 h 13"/>
              <a:gd name="T12" fmla="*/ 12 w 13"/>
              <a:gd name="T13" fmla="*/ 5 h 13"/>
              <a:gd name="T14" fmla="*/ 13 w 13"/>
              <a:gd name="T15" fmla="*/ 4 h 13"/>
              <a:gd name="T16" fmla="*/ 4 w 13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4" y="0"/>
                </a:moveTo>
                <a:lnTo>
                  <a:pt x="3" y="1"/>
                </a:lnTo>
                <a:lnTo>
                  <a:pt x="0" y="6"/>
                </a:lnTo>
                <a:lnTo>
                  <a:pt x="0" y="9"/>
                </a:lnTo>
                <a:lnTo>
                  <a:pt x="9" y="13"/>
                </a:lnTo>
                <a:lnTo>
                  <a:pt x="9" y="9"/>
                </a:lnTo>
                <a:lnTo>
                  <a:pt x="12" y="5"/>
                </a:lnTo>
                <a:lnTo>
                  <a:pt x="13" y="4"/>
                </a:lnTo>
                <a:lnTo>
                  <a:pt x="4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6" name="Freeform 444"/>
          <p:cNvSpPr/>
          <p:nvPr/>
        </p:nvSpPr>
        <p:spPr bwMode="auto">
          <a:xfrm>
            <a:off x="3358015" y="2357163"/>
            <a:ext cx="27517" cy="27517"/>
          </a:xfrm>
          <a:custGeom>
            <a:avLst/>
            <a:gdLst>
              <a:gd name="T0" fmla="*/ 5 w 13"/>
              <a:gd name="T1" fmla="*/ 0 h 13"/>
              <a:gd name="T2" fmla="*/ 4 w 13"/>
              <a:gd name="T3" fmla="*/ 2 h 13"/>
              <a:gd name="T4" fmla="*/ 1 w 13"/>
              <a:gd name="T5" fmla="*/ 7 h 13"/>
              <a:gd name="T6" fmla="*/ 0 w 13"/>
              <a:gd name="T7" fmla="*/ 10 h 13"/>
              <a:gd name="T8" fmla="*/ 9 w 13"/>
              <a:gd name="T9" fmla="*/ 13 h 13"/>
              <a:gd name="T10" fmla="*/ 10 w 13"/>
              <a:gd name="T11" fmla="*/ 11 h 13"/>
              <a:gd name="T12" fmla="*/ 13 w 13"/>
              <a:gd name="T13" fmla="*/ 7 h 13"/>
              <a:gd name="T14" fmla="*/ 13 w 13"/>
              <a:gd name="T15" fmla="*/ 4 h 13"/>
              <a:gd name="T16" fmla="*/ 5 w 13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5" y="0"/>
                </a:moveTo>
                <a:lnTo>
                  <a:pt x="4" y="2"/>
                </a:lnTo>
                <a:lnTo>
                  <a:pt x="1" y="7"/>
                </a:lnTo>
                <a:lnTo>
                  <a:pt x="0" y="10"/>
                </a:lnTo>
                <a:lnTo>
                  <a:pt x="9" y="13"/>
                </a:lnTo>
                <a:lnTo>
                  <a:pt x="10" y="11"/>
                </a:lnTo>
                <a:lnTo>
                  <a:pt x="13" y="7"/>
                </a:lnTo>
                <a:lnTo>
                  <a:pt x="13" y="4"/>
                </a:lnTo>
                <a:lnTo>
                  <a:pt x="5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7" name="Freeform 445"/>
          <p:cNvSpPr/>
          <p:nvPr/>
        </p:nvSpPr>
        <p:spPr bwMode="auto">
          <a:xfrm>
            <a:off x="3396115" y="2283079"/>
            <a:ext cx="31751" cy="27517"/>
          </a:xfrm>
          <a:custGeom>
            <a:avLst/>
            <a:gdLst>
              <a:gd name="T0" fmla="*/ 5 w 15"/>
              <a:gd name="T1" fmla="*/ 0 h 13"/>
              <a:gd name="T2" fmla="*/ 4 w 15"/>
              <a:gd name="T3" fmla="*/ 1 h 13"/>
              <a:gd name="T4" fmla="*/ 2 w 15"/>
              <a:gd name="T5" fmla="*/ 7 h 13"/>
              <a:gd name="T6" fmla="*/ 0 w 15"/>
              <a:gd name="T7" fmla="*/ 8 h 13"/>
              <a:gd name="T8" fmla="*/ 9 w 15"/>
              <a:gd name="T9" fmla="*/ 13 h 13"/>
              <a:gd name="T10" fmla="*/ 11 w 15"/>
              <a:gd name="T11" fmla="*/ 12 h 13"/>
              <a:gd name="T12" fmla="*/ 13 w 15"/>
              <a:gd name="T13" fmla="*/ 7 h 13"/>
              <a:gd name="T14" fmla="*/ 15 w 15"/>
              <a:gd name="T15" fmla="*/ 5 h 13"/>
              <a:gd name="T16" fmla="*/ 5 w 15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3">
                <a:moveTo>
                  <a:pt x="5" y="0"/>
                </a:moveTo>
                <a:lnTo>
                  <a:pt x="4" y="1"/>
                </a:lnTo>
                <a:lnTo>
                  <a:pt x="2" y="7"/>
                </a:lnTo>
                <a:lnTo>
                  <a:pt x="0" y="8"/>
                </a:lnTo>
                <a:lnTo>
                  <a:pt x="9" y="13"/>
                </a:lnTo>
                <a:lnTo>
                  <a:pt x="11" y="12"/>
                </a:lnTo>
                <a:lnTo>
                  <a:pt x="13" y="7"/>
                </a:lnTo>
                <a:lnTo>
                  <a:pt x="15" y="5"/>
                </a:lnTo>
                <a:lnTo>
                  <a:pt x="5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8" name="Freeform 446"/>
          <p:cNvSpPr/>
          <p:nvPr/>
        </p:nvSpPr>
        <p:spPr bwMode="auto">
          <a:xfrm>
            <a:off x="3440564" y="2211112"/>
            <a:ext cx="27517" cy="27517"/>
          </a:xfrm>
          <a:custGeom>
            <a:avLst/>
            <a:gdLst>
              <a:gd name="T0" fmla="*/ 5 w 13"/>
              <a:gd name="T1" fmla="*/ 0 h 13"/>
              <a:gd name="T2" fmla="*/ 4 w 13"/>
              <a:gd name="T3" fmla="*/ 1 h 13"/>
              <a:gd name="T4" fmla="*/ 1 w 13"/>
              <a:gd name="T5" fmla="*/ 7 h 13"/>
              <a:gd name="T6" fmla="*/ 0 w 13"/>
              <a:gd name="T7" fmla="*/ 8 h 13"/>
              <a:gd name="T8" fmla="*/ 8 w 13"/>
              <a:gd name="T9" fmla="*/ 13 h 13"/>
              <a:gd name="T10" fmla="*/ 9 w 13"/>
              <a:gd name="T11" fmla="*/ 12 h 13"/>
              <a:gd name="T12" fmla="*/ 13 w 13"/>
              <a:gd name="T13" fmla="*/ 7 h 13"/>
              <a:gd name="T14" fmla="*/ 13 w 13"/>
              <a:gd name="T15" fmla="*/ 5 h 13"/>
              <a:gd name="T16" fmla="*/ 5 w 13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5" y="0"/>
                </a:moveTo>
                <a:lnTo>
                  <a:pt x="4" y="1"/>
                </a:lnTo>
                <a:lnTo>
                  <a:pt x="1" y="7"/>
                </a:lnTo>
                <a:lnTo>
                  <a:pt x="0" y="8"/>
                </a:lnTo>
                <a:lnTo>
                  <a:pt x="8" y="13"/>
                </a:lnTo>
                <a:lnTo>
                  <a:pt x="9" y="12"/>
                </a:lnTo>
                <a:lnTo>
                  <a:pt x="13" y="7"/>
                </a:lnTo>
                <a:lnTo>
                  <a:pt x="13" y="5"/>
                </a:lnTo>
                <a:lnTo>
                  <a:pt x="5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09" name="Freeform 447"/>
          <p:cNvSpPr/>
          <p:nvPr/>
        </p:nvSpPr>
        <p:spPr bwMode="auto">
          <a:xfrm>
            <a:off x="3487132" y="2139145"/>
            <a:ext cx="31751" cy="29633"/>
          </a:xfrm>
          <a:custGeom>
            <a:avLst/>
            <a:gdLst>
              <a:gd name="T0" fmla="*/ 6 w 15"/>
              <a:gd name="T1" fmla="*/ 0 h 14"/>
              <a:gd name="T2" fmla="*/ 6 w 15"/>
              <a:gd name="T3" fmla="*/ 1 h 14"/>
              <a:gd name="T4" fmla="*/ 2 w 15"/>
              <a:gd name="T5" fmla="*/ 7 h 14"/>
              <a:gd name="T6" fmla="*/ 0 w 15"/>
              <a:gd name="T7" fmla="*/ 9 h 14"/>
              <a:gd name="T8" fmla="*/ 8 w 15"/>
              <a:gd name="T9" fmla="*/ 14 h 14"/>
              <a:gd name="T10" fmla="*/ 10 w 15"/>
              <a:gd name="T11" fmla="*/ 12 h 14"/>
              <a:gd name="T12" fmla="*/ 13 w 15"/>
              <a:gd name="T13" fmla="*/ 8 h 14"/>
              <a:gd name="T14" fmla="*/ 15 w 15"/>
              <a:gd name="T15" fmla="*/ 7 h 14"/>
              <a:gd name="T16" fmla="*/ 6 w 15"/>
              <a:gd name="T1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4">
                <a:moveTo>
                  <a:pt x="6" y="0"/>
                </a:moveTo>
                <a:lnTo>
                  <a:pt x="6" y="1"/>
                </a:lnTo>
                <a:lnTo>
                  <a:pt x="2" y="7"/>
                </a:lnTo>
                <a:lnTo>
                  <a:pt x="0" y="9"/>
                </a:lnTo>
                <a:lnTo>
                  <a:pt x="8" y="14"/>
                </a:lnTo>
                <a:lnTo>
                  <a:pt x="10" y="12"/>
                </a:lnTo>
                <a:lnTo>
                  <a:pt x="13" y="8"/>
                </a:lnTo>
                <a:lnTo>
                  <a:pt x="15" y="7"/>
                </a:lnTo>
                <a:lnTo>
                  <a:pt x="6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0" name="Freeform 448"/>
          <p:cNvSpPr/>
          <p:nvPr/>
        </p:nvSpPr>
        <p:spPr bwMode="auto">
          <a:xfrm>
            <a:off x="3537932" y="2073529"/>
            <a:ext cx="29633" cy="29633"/>
          </a:xfrm>
          <a:custGeom>
            <a:avLst/>
            <a:gdLst>
              <a:gd name="T0" fmla="*/ 6 w 14"/>
              <a:gd name="T1" fmla="*/ 0 h 14"/>
              <a:gd name="T2" fmla="*/ 6 w 14"/>
              <a:gd name="T3" fmla="*/ 0 h 14"/>
              <a:gd name="T4" fmla="*/ 3 w 14"/>
              <a:gd name="T5" fmla="*/ 5 h 14"/>
              <a:gd name="T6" fmla="*/ 0 w 14"/>
              <a:gd name="T7" fmla="*/ 8 h 14"/>
              <a:gd name="T8" fmla="*/ 8 w 14"/>
              <a:gd name="T9" fmla="*/ 14 h 14"/>
              <a:gd name="T10" fmla="*/ 10 w 14"/>
              <a:gd name="T11" fmla="*/ 10 h 14"/>
              <a:gd name="T12" fmla="*/ 14 w 14"/>
              <a:gd name="T13" fmla="*/ 6 h 14"/>
              <a:gd name="T14" fmla="*/ 14 w 14"/>
              <a:gd name="T15" fmla="*/ 6 h 14"/>
              <a:gd name="T16" fmla="*/ 6 w 14"/>
              <a:gd name="T1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4">
                <a:moveTo>
                  <a:pt x="6" y="0"/>
                </a:moveTo>
                <a:lnTo>
                  <a:pt x="6" y="0"/>
                </a:lnTo>
                <a:lnTo>
                  <a:pt x="3" y="5"/>
                </a:lnTo>
                <a:lnTo>
                  <a:pt x="0" y="8"/>
                </a:lnTo>
                <a:lnTo>
                  <a:pt x="8" y="14"/>
                </a:lnTo>
                <a:lnTo>
                  <a:pt x="10" y="10"/>
                </a:lnTo>
                <a:lnTo>
                  <a:pt x="14" y="6"/>
                </a:lnTo>
                <a:lnTo>
                  <a:pt x="14" y="6"/>
                </a:lnTo>
                <a:lnTo>
                  <a:pt x="6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1" name="Freeform 449"/>
          <p:cNvSpPr/>
          <p:nvPr/>
        </p:nvSpPr>
        <p:spPr bwMode="auto">
          <a:xfrm>
            <a:off x="3592964" y="2005796"/>
            <a:ext cx="27517" cy="31751"/>
          </a:xfrm>
          <a:custGeom>
            <a:avLst/>
            <a:gdLst>
              <a:gd name="T0" fmla="*/ 7 w 13"/>
              <a:gd name="T1" fmla="*/ 0 h 15"/>
              <a:gd name="T2" fmla="*/ 3 w 13"/>
              <a:gd name="T3" fmla="*/ 4 h 15"/>
              <a:gd name="T4" fmla="*/ 0 w 13"/>
              <a:gd name="T5" fmla="*/ 8 h 15"/>
              <a:gd name="T6" fmla="*/ 7 w 13"/>
              <a:gd name="T7" fmla="*/ 15 h 15"/>
              <a:gd name="T8" fmla="*/ 10 w 13"/>
              <a:gd name="T9" fmla="*/ 11 h 15"/>
              <a:gd name="T10" fmla="*/ 13 w 13"/>
              <a:gd name="T11" fmla="*/ 7 h 15"/>
              <a:gd name="T12" fmla="*/ 7 w 13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5">
                <a:moveTo>
                  <a:pt x="7" y="0"/>
                </a:moveTo>
                <a:lnTo>
                  <a:pt x="3" y="4"/>
                </a:lnTo>
                <a:lnTo>
                  <a:pt x="0" y="8"/>
                </a:lnTo>
                <a:lnTo>
                  <a:pt x="7" y="15"/>
                </a:lnTo>
                <a:lnTo>
                  <a:pt x="10" y="11"/>
                </a:lnTo>
                <a:lnTo>
                  <a:pt x="13" y="7"/>
                </a:lnTo>
                <a:lnTo>
                  <a:pt x="7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2" name="Freeform 450"/>
          <p:cNvSpPr/>
          <p:nvPr/>
        </p:nvSpPr>
        <p:spPr bwMode="auto">
          <a:xfrm>
            <a:off x="3647999" y="1946529"/>
            <a:ext cx="31751" cy="29633"/>
          </a:xfrm>
          <a:custGeom>
            <a:avLst/>
            <a:gdLst>
              <a:gd name="T0" fmla="*/ 7 w 15"/>
              <a:gd name="T1" fmla="*/ 0 h 14"/>
              <a:gd name="T2" fmla="*/ 5 w 15"/>
              <a:gd name="T3" fmla="*/ 1 h 14"/>
              <a:gd name="T4" fmla="*/ 1 w 15"/>
              <a:gd name="T5" fmla="*/ 6 h 14"/>
              <a:gd name="T6" fmla="*/ 0 w 15"/>
              <a:gd name="T7" fmla="*/ 6 h 14"/>
              <a:gd name="T8" fmla="*/ 8 w 15"/>
              <a:gd name="T9" fmla="*/ 14 h 14"/>
              <a:gd name="T10" fmla="*/ 9 w 15"/>
              <a:gd name="T11" fmla="*/ 13 h 14"/>
              <a:gd name="T12" fmla="*/ 13 w 15"/>
              <a:gd name="T13" fmla="*/ 7 h 14"/>
              <a:gd name="T14" fmla="*/ 15 w 15"/>
              <a:gd name="T15" fmla="*/ 6 h 14"/>
              <a:gd name="T16" fmla="*/ 7 w 15"/>
              <a:gd name="T1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4">
                <a:moveTo>
                  <a:pt x="7" y="0"/>
                </a:moveTo>
                <a:lnTo>
                  <a:pt x="5" y="1"/>
                </a:lnTo>
                <a:lnTo>
                  <a:pt x="1" y="6"/>
                </a:lnTo>
                <a:lnTo>
                  <a:pt x="0" y="6"/>
                </a:lnTo>
                <a:lnTo>
                  <a:pt x="8" y="14"/>
                </a:lnTo>
                <a:lnTo>
                  <a:pt x="9" y="13"/>
                </a:lnTo>
                <a:lnTo>
                  <a:pt x="13" y="7"/>
                </a:lnTo>
                <a:lnTo>
                  <a:pt x="15" y="6"/>
                </a:lnTo>
                <a:lnTo>
                  <a:pt x="7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3" name="Freeform 451"/>
          <p:cNvSpPr/>
          <p:nvPr/>
        </p:nvSpPr>
        <p:spPr bwMode="auto">
          <a:xfrm>
            <a:off x="3709380" y="1885145"/>
            <a:ext cx="27517" cy="29633"/>
          </a:xfrm>
          <a:custGeom>
            <a:avLst/>
            <a:gdLst>
              <a:gd name="T0" fmla="*/ 6 w 13"/>
              <a:gd name="T1" fmla="*/ 0 h 14"/>
              <a:gd name="T2" fmla="*/ 3 w 13"/>
              <a:gd name="T3" fmla="*/ 4 h 14"/>
              <a:gd name="T4" fmla="*/ 0 w 13"/>
              <a:gd name="T5" fmla="*/ 8 h 14"/>
              <a:gd name="T6" fmla="*/ 6 w 13"/>
              <a:gd name="T7" fmla="*/ 14 h 14"/>
              <a:gd name="T8" fmla="*/ 9 w 13"/>
              <a:gd name="T9" fmla="*/ 12 h 14"/>
              <a:gd name="T10" fmla="*/ 13 w 13"/>
              <a:gd name="T11" fmla="*/ 8 h 14"/>
              <a:gd name="T12" fmla="*/ 6 w 13"/>
              <a:gd name="T1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4">
                <a:moveTo>
                  <a:pt x="6" y="0"/>
                </a:moveTo>
                <a:lnTo>
                  <a:pt x="3" y="4"/>
                </a:lnTo>
                <a:lnTo>
                  <a:pt x="0" y="8"/>
                </a:lnTo>
                <a:lnTo>
                  <a:pt x="6" y="14"/>
                </a:lnTo>
                <a:lnTo>
                  <a:pt x="9" y="12"/>
                </a:lnTo>
                <a:lnTo>
                  <a:pt x="13" y="8"/>
                </a:lnTo>
                <a:lnTo>
                  <a:pt x="6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4" name="Freeform 452"/>
          <p:cNvSpPr/>
          <p:nvPr/>
        </p:nvSpPr>
        <p:spPr bwMode="auto">
          <a:xfrm>
            <a:off x="3770765" y="1830112"/>
            <a:ext cx="29633" cy="27517"/>
          </a:xfrm>
          <a:custGeom>
            <a:avLst/>
            <a:gdLst>
              <a:gd name="T0" fmla="*/ 8 w 14"/>
              <a:gd name="T1" fmla="*/ 0 h 13"/>
              <a:gd name="T2" fmla="*/ 6 w 14"/>
              <a:gd name="T3" fmla="*/ 1 h 13"/>
              <a:gd name="T4" fmla="*/ 1 w 14"/>
              <a:gd name="T5" fmla="*/ 5 h 13"/>
              <a:gd name="T6" fmla="*/ 0 w 14"/>
              <a:gd name="T7" fmla="*/ 6 h 13"/>
              <a:gd name="T8" fmla="*/ 6 w 14"/>
              <a:gd name="T9" fmla="*/ 13 h 13"/>
              <a:gd name="T10" fmla="*/ 8 w 14"/>
              <a:gd name="T11" fmla="*/ 11 h 13"/>
              <a:gd name="T12" fmla="*/ 13 w 14"/>
              <a:gd name="T13" fmla="*/ 8 h 13"/>
              <a:gd name="T14" fmla="*/ 14 w 14"/>
              <a:gd name="T15" fmla="*/ 6 h 13"/>
              <a:gd name="T16" fmla="*/ 8 w 14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3">
                <a:moveTo>
                  <a:pt x="8" y="0"/>
                </a:moveTo>
                <a:lnTo>
                  <a:pt x="6" y="1"/>
                </a:lnTo>
                <a:lnTo>
                  <a:pt x="1" y="5"/>
                </a:lnTo>
                <a:lnTo>
                  <a:pt x="0" y="6"/>
                </a:lnTo>
                <a:lnTo>
                  <a:pt x="6" y="13"/>
                </a:lnTo>
                <a:lnTo>
                  <a:pt x="8" y="11"/>
                </a:lnTo>
                <a:lnTo>
                  <a:pt x="13" y="8"/>
                </a:lnTo>
                <a:lnTo>
                  <a:pt x="14" y="6"/>
                </a:lnTo>
                <a:lnTo>
                  <a:pt x="8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5" name="Freeform 453"/>
          <p:cNvSpPr/>
          <p:nvPr/>
        </p:nvSpPr>
        <p:spPr bwMode="auto">
          <a:xfrm>
            <a:off x="3834265" y="1775079"/>
            <a:ext cx="29633" cy="27517"/>
          </a:xfrm>
          <a:custGeom>
            <a:avLst/>
            <a:gdLst>
              <a:gd name="T0" fmla="*/ 8 w 14"/>
              <a:gd name="T1" fmla="*/ 0 h 13"/>
              <a:gd name="T2" fmla="*/ 5 w 14"/>
              <a:gd name="T3" fmla="*/ 2 h 13"/>
              <a:gd name="T4" fmla="*/ 0 w 14"/>
              <a:gd name="T5" fmla="*/ 6 h 13"/>
              <a:gd name="T6" fmla="*/ 6 w 14"/>
              <a:gd name="T7" fmla="*/ 13 h 13"/>
              <a:gd name="T8" fmla="*/ 10 w 14"/>
              <a:gd name="T9" fmla="*/ 10 h 13"/>
              <a:gd name="T10" fmla="*/ 14 w 14"/>
              <a:gd name="T11" fmla="*/ 7 h 13"/>
              <a:gd name="T12" fmla="*/ 8 w 14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3">
                <a:moveTo>
                  <a:pt x="8" y="0"/>
                </a:moveTo>
                <a:lnTo>
                  <a:pt x="5" y="2"/>
                </a:lnTo>
                <a:lnTo>
                  <a:pt x="0" y="6"/>
                </a:lnTo>
                <a:lnTo>
                  <a:pt x="6" y="13"/>
                </a:lnTo>
                <a:lnTo>
                  <a:pt x="10" y="10"/>
                </a:lnTo>
                <a:lnTo>
                  <a:pt x="14" y="7"/>
                </a:lnTo>
                <a:lnTo>
                  <a:pt x="8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6" name="Freeform 454"/>
          <p:cNvSpPr/>
          <p:nvPr/>
        </p:nvSpPr>
        <p:spPr bwMode="auto">
          <a:xfrm>
            <a:off x="3899881" y="1722163"/>
            <a:ext cx="29633" cy="29633"/>
          </a:xfrm>
          <a:custGeom>
            <a:avLst/>
            <a:gdLst>
              <a:gd name="T0" fmla="*/ 8 w 14"/>
              <a:gd name="T1" fmla="*/ 0 h 14"/>
              <a:gd name="T2" fmla="*/ 4 w 14"/>
              <a:gd name="T3" fmla="*/ 4 h 14"/>
              <a:gd name="T4" fmla="*/ 0 w 14"/>
              <a:gd name="T5" fmla="*/ 6 h 14"/>
              <a:gd name="T6" fmla="*/ 7 w 14"/>
              <a:gd name="T7" fmla="*/ 14 h 14"/>
              <a:gd name="T8" fmla="*/ 9 w 14"/>
              <a:gd name="T9" fmla="*/ 11 h 14"/>
              <a:gd name="T10" fmla="*/ 14 w 14"/>
              <a:gd name="T11" fmla="*/ 8 h 14"/>
              <a:gd name="T12" fmla="*/ 8 w 14"/>
              <a:gd name="T1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" h="14">
                <a:moveTo>
                  <a:pt x="8" y="0"/>
                </a:moveTo>
                <a:lnTo>
                  <a:pt x="4" y="4"/>
                </a:lnTo>
                <a:lnTo>
                  <a:pt x="0" y="6"/>
                </a:lnTo>
                <a:lnTo>
                  <a:pt x="7" y="14"/>
                </a:lnTo>
                <a:lnTo>
                  <a:pt x="9" y="11"/>
                </a:lnTo>
                <a:lnTo>
                  <a:pt x="14" y="8"/>
                </a:lnTo>
                <a:lnTo>
                  <a:pt x="8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7" name="Freeform 455"/>
          <p:cNvSpPr/>
          <p:nvPr/>
        </p:nvSpPr>
        <p:spPr bwMode="auto">
          <a:xfrm>
            <a:off x="3969732" y="1671363"/>
            <a:ext cx="27517" cy="27517"/>
          </a:xfrm>
          <a:custGeom>
            <a:avLst/>
            <a:gdLst>
              <a:gd name="T0" fmla="*/ 8 w 13"/>
              <a:gd name="T1" fmla="*/ 0 h 13"/>
              <a:gd name="T2" fmla="*/ 8 w 13"/>
              <a:gd name="T3" fmla="*/ 0 h 13"/>
              <a:gd name="T4" fmla="*/ 1 w 13"/>
              <a:gd name="T5" fmla="*/ 4 h 13"/>
              <a:gd name="T6" fmla="*/ 0 w 13"/>
              <a:gd name="T7" fmla="*/ 5 h 13"/>
              <a:gd name="T8" fmla="*/ 5 w 13"/>
              <a:gd name="T9" fmla="*/ 13 h 13"/>
              <a:gd name="T10" fmla="*/ 8 w 13"/>
              <a:gd name="T11" fmla="*/ 12 h 13"/>
              <a:gd name="T12" fmla="*/ 13 w 13"/>
              <a:gd name="T13" fmla="*/ 8 h 13"/>
              <a:gd name="T14" fmla="*/ 13 w 13"/>
              <a:gd name="T15" fmla="*/ 8 h 13"/>
              <a:gd name="T16" fmla="*/ 8 w 13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8" y="0"/>
                </a:lnTo>
                <a:lnTo>
                  <a:pt x="1" y="4"/>
                </a:lnTo>
                <a:lnTo>
                  <a:pt x="0" y="5"/>
                </a:lnTo>
                <a:lnTo>
                  <a:pt x="5" y="13"/>
                </a:lnTo>
                <a:lnTo>
                  <a:pt x="8" y="12"/>
                </a:lnTo>
                <a:lnTo>
                  <a:pt x="13" y="8"/>
                </a:lnTo>
                <a:lnTo>
                  <a:pt x="13" y="8"/>
                </a:lnTo>
                <a:lnTo>
                  <a:pt x="8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8" name="Freeform 456"/>
          <p:cNvSpPr/>
          <p:nvPr/>
        </p:nvSpPr>
        <p:spPr bwMode="auto">
          <a:xfrm>
            <a:off x="4037464" y="1624796"/>
            <a:ext cx="27517" cy="27517"/>
          </a:xfrm>
          <a:custGeom>
            <a:avLst/>
            <a:gdLst>
              <a:gd name="T0" fmla="*/ 8 w 13"/>
              <a:gd name="T1" fmla="*/ 0 h 13"/>
              <a:gd name="T2" fmla="*/ 7 w 13"/>
              <a:gd name="T3" fmla="*/ 0 h 13"/>
              <a:gd name="T4" fmla="*/ 2 w 13"/>
              <a:gd name="T5" fmla="*/ 4 h 13"/>
              <a:gd name="T6" fmla="*/ 0 w 13"/>
              <a:gd name="T7" fmla="*/ 5 h 13"/>
              <a:gd name="T8" fmla="*/ 6 w 13"/>
              <a:gd name="T9" fmla="*/ 13 h 13"/>
              <a:gd name="T10" fmla="*/ 7 w 13"/>
              <a:gd name="T11" fmla="*/ 12 h 13"/>
              <a:gd name="T12" fmla="*/ 13 w 13"/>
              <a:gd name="T13" fmla="*/ 9 h 13"/>
              <a:gd name="T14" fmla="*/ 13 w 13"/>
              <a:gd name="T15" fmla="*/ 8 h 13"/>
              <a:gd name="T16" fmla="*/ 8 w 13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8" y="0"/>
                </a:moveTo>
                <a:lnTo>
                  <a:pt x="7" y="0"/>
                </a:lnTo>
                <a:lnTo>
                  <a:pt x="2" y="4"/>
                </a:lnTo>
                <a:lnTo>
                  <a:pt x="0" y="5"/>
                </a:lnTo>
                <a:lnTo>
                  <a:pt x="6" y="13"/>
                </a:lnTo>
                <a:lnTo>
                  <a:pt x="7" y="12"/>
                </a:lnTo>
                <a:lnTo>
                  <a:pt x="13" y="9"/>
                </a:lnTo>
                <a:lnTo>
                  <a:pt x="13" y="8"/>
                </a:lnTo>
                <a:lnTo>
                  <a:pt x="8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19" name="Freeform 457"/>
          <p:cNvSpPr/>
          <p:nvPr/>
        </p:nvSpPr>
        <p:spPr bwMode="auto">
          <a:xfrm>
            <a:off x="4109432" y="1578229"/>
            <a:ext cx="27517" cy="29633"/>
          </a:xfrm>
          <a:custGeom>
            <a:avLst/>
            <a:gdLst>
              <a:gd name="T0" fmla="*/ 8 w 13"/>
              <a:gd name="T1" fmla="*/ 0 h 14"/>
              <a:gd name="T2" fmla="*/ 7 w 13"/>
              <a:gd name="T3" fmla="*/ 1 h 14"/>
              <a:gd name="T4" fmla="*/ 2 w 13"/>
              <a:gd name="T5" fmla="*/ 5 h 14"/>
              <a:gd name="T6" fmla="*/ 0 w 13"/>
              <a:gd name="T7" fmla="*/ 5 h 14"/>
              <a:gd name="T8" fmla="*/ 6 w 13"/>
              <a:gd name="T9" fmla="*/ 14 h 14"/>
              <a:gd name="T10" fmla="*/ 7 w 13"/>
              <a:gd name="T11" fmla="*/ 13 h 14"/>
              <a:gd name="T12" fmla="*/ 12 w 13"/>
              <a:gd name="T13" fmla="*/ 9 h 14"/>
              <a:gd name="T14" fmla="*/ 13 w 13"/>
              <a:gd name="T15" fmla="*/ 9 h 14"/>
              <a:gd name="T16" fmla="*/ 8 w 13"/>
              <a:gd name="T1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4">
                <a:moveTo>
                  <a:pt x="8" y="0"/>
                </a:moveTo>
                <a:lnTo>
                  <a:pt x="7" y="1"/>
                </a:lnTo>
                <a:lnTo>
                  <a:pt x="2" y="5"/>
                </a:lnTo>
                <a:lnTo>
                  <a:pt x="0" y="5"/>
                </a:lnTo>
                <a:lnTo>
                  <a:pt x="6" y="14"/>
                </a:lnTo>
                <a:lnTo>
                  <a:pt x="7" y="13"/>
                </a:lnTo>
                <a:lnTo>
                  <a:pt x="12" y="9"/>
                </a:lnTo>
                <a:lnTo>
                  <a:pt x="13" y="9"/>
                </a:lnTo>
                <a:lnTo>
                  <a:pt x="8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0" name="Freeform 458"/>
          <p:cNvSpPr/>
          <p:nvPr/>
        </p:nvSpPr>
        <p:spPr bwMode="auto">
          <a:xfrm>
            <a:off x="4181399" y="1535896"/>
            <a:ext cx="27517" cy="27517"/>
          </a:xfrm>
          <a:custGeom>
            <a:avLst/>
            <a:gdLst>
              <a:gd name="T0" fmla="*/ 10 w 13"/>
              <a:gd name="T1" fmla="*/ 0 h 13"/>
              <a:gd name="T2" fmla="*/ 8 w 13"/>
              <a:gd name="T3" fmla="*/ 0 h 13"/>
              <a:gd name="T4" fmla="*/ 3 w 13"/>
              <a:gd name="T5" fmla="*/ 4 h 13"/>
              <a:gd name="T6" fmla="*/ 0 w 13"/>
              <a:gd name="T7" fmla="*/ 5 h 13"/>
              <a:gd name="T8" fmla="*/ 6 w 13"/>
              <a:gd name="T9" fmla="*/ 13 h 13"/>
              <a:gd name="T10" fmla="*/ 7 w 13"/>
              <a:gd name="T11" fmla="*/ 12 h 13"/>
              <a:gd name="T12" fmla="*/ 13 w 13"/>
              <a:gd name="T13" fmla="*/ 9 h 13"/>
              <a:gd name="T14" fmla="*/ 13 w 13"/>
              <a:gd name="T15" fmla="*/ 9 h 13"/>
              <a:gd name="T16" fmla="*/ 10 w 13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10" y="0"/>
                </a:moveTo>
                <a:lnTo>
                  <a:pt x="8" y="0"/>
                </a:lnTo>
                <a:lnTo>
                  <a:pt x="3" y="4"/>
                </a:lnTo>
                <a:lnTo>
                  <a:pt x="0" y="5"/>
                </a:lnTo>
                <a:lnTo>
                  <a:pt x="6" y="13"/>
                </a:lnTo>
                <a:lnTo>
                  <a:pt x="7" y="12"/>
                </a:lnTo>
                <a:lnTo>
                  <a:pt x="13" y="9"/>
                </a:lnTo>
                <a:lnTo>
                  <a:pt x="13" y="9"/>
                </a:lnTo>
                <a:lnTo>
                  <a:pt x="1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1" name="Freeform 459"/>
          <p:cNvSpPr/>
          <p:nvPr/>
        </p:nvSpPr>
        <p:spPr bwMode="auto">
          <a:xfrm>
            <a:off x="4257599" y="1495679"/>
            <a:ext cx="27517" cy="29633"/>
          </a:xfrm>
          <a:custGeom>
            <a:avLst/>
            <a:gdLst>
              <a:gd name="T0" fmla="*/ 7 w 13"/>
              <a:gd name="T1" fmla="*/ 0 h 14"/>
              <a:gd name="T2" fmla="*/ 2 w 13"/>
              <a:gd name="T3" fmla="*/ 3 h 14"/>
              <a:gd name="T4" fmla="*/ 0 w 13"/>
              <a:gd name="T5" fmla="*/ 5 h 14"/>
              <a:gd name="T6" fmla="*/ 4 w 13"/>
              <a:gd name="T7" fmla="*/ 14 h 14"/>
              <a:gd name="T8" fmla="*/ 6 w 13"/>
              <a:gd name="T9" fmla="*/ 11 h 14"/>
              <a:gd name="T10" fmla="*/ 13 w 13"/>
              <a:gd name="T11" fmla="*/ 9 h 14"/>
              <a:gd name="T12" fmla="*/ 7 w 13"/>
              <a:gd name="T13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4">
                <a:moveTo>
                  <a:pt x="7" y="0"/>
                </a:moveTo>
                <a:lnTo>
                  <a:pt x="2" y="3"/>
                </a:lnTo>
                <a:lnTo>
                  <a:pt x="0" y="5"/>
                </a:lnTo>
                <a:lnTo>
                  <a:pt x="4" y="14"/>
                </a:lnTo>
                <a:lnTo>
                  <a:pt x="6" y="11"/>
                </a:lnTo>
                <a:lnTo>
                  <a:pt x="13" y="9"/>
                </a:lnTo>
                <a:lnTo>
                  <a:pt x="7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2" name="Freeform 460"/>
          <p:cNvSpPr/>
          <p:nvPr/>
        </p:nvSpPr>
        <p:spPr bwMode="auto">
          <a:xfrm>
            <a:off x="4331680" y="1455463"/>
            <a:ext cx="27517" cy="31751"/>
          </a:xfrm>
          <a:custGeom>
            <a:avLst/>
            <a:gdLst>
              <a:gd name="T0" fmla="*/ 9 w 13"/>
              <a:gd name="T1" fmla="*/ 0 h 15"/>
              <a:gd name="T2" fmla="*/ 4 w 13"/>
              <a:gd name="T3" fmla="*/ 3 h 15"/>
              <a:gd name="T4" fmla="*/ 0 w 13"/>
              <a:gd name="T5" fmla="*/ 5 h 15"/>
              <a:gd name="T6" fmla="*/ 4 w 13"/>
              <a:gd name="T7" fmla="*/ 15 h 15"/>
              <a:gd name="T8" fmla="*/ 8 w 13"/>
              <a:gd name="T9" fmla="*/ 12 h 15"/>
              <a:gd name="T10" fmla="*/ 13 w 13"/>
              <a:gd name="T11" fmla="*/ 9 h 15"/>
              <a:gd name="T12" fmla="*/ 9 w 13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5">
                <a:moveTo>
                  <a:pt x="9" y="0"/>
                </a:moveTo>
                <a:lnTo>
                  <a:pt x="4" y="3"/>
                </a:lnTo>
                <a:lnTo>
                  <a:pt x="0" y="5"/>
                </a:lnTo>
                <a:lnTo>
                  <a:pt x="4" y="15"/>
                </a:lnTo>
                <a:lnTo>
                  <a:pt x="8" y="12"/>
                </a:lnTo>
                <a:lnTo>
                  <a:pt x="13" y="9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3" name="Freeform 461"/>
          <p:cNvSpPr/>
          <p:nvPr/>
        </p:nvSpPr>
        <p:spPr bwMode="auto">
          <a:xfrm>
            <a:off x="4405764" y="1419479"/>
            <a:ext cx="27517" cy="27517"/>
          </a:xfrm>
          <a:custGeom>
            <a:avLst/>
            <a:gdLst>
              <a:gd name="T0" fmla="*/ 9 w 13"/>
              <a:gd name="T1" fmla="*/ 0 h 13"/>
              <a:gd name="T2" fmla="*/ 7 w 13"/>
              <a:gd name="T3" fmla="*/ 2 h 13"/>
              <a:gd name="T4" fmla="*/ 0 w 13"/>
              <a:gd name="T5" fmla="*/ 4 h 13"/>
              <a:gd name="T6" fmla="*/ 5 w 13"/>
              <a:gd name="T7" fmla="*/ 13 h 13"/>
              <a:gd name="T8" fmla="*/ 11 w 13"/>
              <a:gd name="T9" fmla="*/ 11 h 13"/>
              <a:gd name="T10" fmla="*/ 13 w 13"/>
              <a:gd name="T11" fmla="*/ 9 h 13"/>
              <a:gd name="T12" fmla="*/ 9 w 13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3">
                <a:moveTo>
                  <a:pt x="9" y="0"/>
                </a:moveTo>
                <a:lnTo>
                  <a:pt x="7" y="2"/>
                </a:lnTo>
                <a:lnTo>
                  <a:pt x="0" y="4"/>
                </a:lnTo>
                <a:lnTo>
                  <a:pt x="5" y="13"/>
                </a:lnTo>
                <a:lnTo>
                  <a:pt x="11" y="11"/>
                </a:lnTo>
                <a:lnTo>
                  <a:pt x="13" y="9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4" name="Freeform 462"/>
          <p:cNvSpPr/>
          <p:nvPr/>
        </p:nvSpPr>
        <p:spPr bwMode="auto">
          <a:xfrm>
            <a:off x="4484080" y="1387728"/>
            <a:ext cx="27517" cy="27517"/>
          </a:xfrm>
          <a:custGeom>
            <a:avLst/>
            <a:gdLst>
              <a:gd name="T0" fmla="*/ 9 w 13"/>
              <a:gd name="T1" fmla="*/ 0 h 13"/>
              <a:gd name="T2" fmla="*/ 9 w 13"/>
              <a:gd name="T3" fmla="*/ 0 h 13"/>
              <a:gd name="T4" fmla="*/ 2 w 13"/>
              <a:gd name="T5" fmla="*/ 2 h 13"/>
              <a:gd name="T6" fmla="*/ 0 w 13"/>
              <a:gd name="T7" fmla="*/ 3 h 13"/>
              <a:gd name="T8" fmla="*/ 4 w 13"/>
              <a:gd name="T9" fmla="*/ 13 h 13"/>
              <a:gd name="T10" fmla="*/ 6 w 13"/>
              <a:gd name="T11" fmla="*/ 11 h 13"/>
              <a:gd name="T12" fmla="*/ 13 w 13"/>
              <a:gd name="T13" fmla="*/ 9 h 13"/>
              <a:gd name="T14" fmla="*/ 13 w 13"/>
              <a:gd name="T15" fmla="*/ 9 h 13"/>
              <a:gd name="T16" fmla="*/ 9 w 13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">
                <a:moveTo>
                  <a:pt x="9" y="0"/>
                </a:moveTo>
                <a:lnTo>
                  <a:pt x="9" y="0"/>
                </a:lnTo>
                <a:lnTo>
                  <a:pt x="2" y="2"/>
                </a:lnTo>
                <a:lnTo>
                  <a:pt x="0" y="3"/>
                </a:lnTo>
                <a:lnTo>
                  <a:pt x="4" y="13"/>
                </a:lnTo>
                <a:lnTo>
                  <a:pt x="6" y="11"/>
                </a:lnTo>
                <a:lnTo>
                  <a:pt x="13" y="9"/>
                </a:lnTo>
                <a:lnTo>
                  <a:pt x="13" y="9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5" name="Freeform 463"/>
          <p:cNvSpPr/>
          <p:nvPr/>
        </p:nvSpPr>
        <p:spPr bwMode="auto">
          <a:xfrm>
            <a:off x="4564515" y="1353863"/>
            <a:ext cx="23284" cy="27517"/>
          </a:xfrm>
          <a:custGeom>
            <a:avLst/>
            <a:gdLst>
              <a:gd name="T0" fmla="*/ 9 w 11"/>
              <a:gd name="T1" fmla="*/ 0 h 13"/>
              <a:gd name="T2" fmla="*/ 4 w 11"/>
              <a:gd name="T3" fmla="*/ 3 h 13"/>
              <a:gd name="T4" fmla="*/ 0 w 11"/>
              <a:gd name="T5" fmla="*/ 4 h 13"/>
              <a:gd name="T6" fmla="*/ 2 w 11"/>
              <a:gd name="T7" fmla="*/ 13 h 13"/>
              <a:gd name="T8" fmla="*/ 8 w 11"/>
              <a:gd name="T9" fmla="*/ 12 h 13"/>
              <a:gd name="T10" fmla="*/ 11 w 11"/>
              <a:gd name="T11" fmla="*/ 10 h 13"/>
              <a:gd name="T12" fmla="*/ 9 w 11"/>
              <a:gd name="T13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3">
                <a:moveTo>
                  <a:pt x="9" y="0"/>
                </a:moveTo>
                <a:lnTo>
                  <a:pt x="4" y="3"/>
                </a:lnTo>
                <a:lnTo>
                  <a:pt x="0" y="4"/>
                </a:lnTo>
                <a:lnTo>
                  <a:pt x="2" y="13"/>
                </a:lnTo>
                <a:lnTo>
                  <a:pt x="8" y="12"/>
                </a:lnTo>
                <a:lnTo>
                  <a:pt x="11" y="10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6" name="Freeform 464"/>
          <p:cNvSpPr/>
          <p:nvPr/>
        </p:nvSpPr>
        <p:spPr bwMode="auto">
          <a:xfrm>
            <a:off x="4640715" y="1326344"/>
            <a:ext cx="27517" cy="25400"/>
          </a:xfrm>
          <a:custGeom>
            <a:avLst/>
            <a:gdLst>
              <a:gd name="T0" fmla="*/ 9 w 13"/>
              <a:gd name="T1" fmla="*/ 0 h 12"/>
              <a:gd name="T2" fmla="*/ 8 w 13"/>
              <a:gd name="T3" fmla="*/ 0 h 12"/>
              <a:gd name="T4" fmla="*/ 2 w 13"/>
              <a:gd name="T5" fmla="*/ 2 h 12"/>
              <a:gd name="T6" fmla="*/ 0 w 13"/>
              <a:gd name="T7" fmla="*/ 2 h 12"/>
              <a:gd name="T8" fmla="*/ 4 w 13"/>
              <a:gd name="T9" fmla="*/ 12 h 12"/>
              <a:gd name="T10" fmla="*/ 4 w 13"/>
              <a:gd name="T11" fmla="*/ 12 h 12"/>
              <a:gd name="T12" fmla="*/ 12 w 13"/>
              <a:gd name="T13" fmla="*/ 9 h 12"/>
              <a:gd name="T14" fmla="*/ 13 w 13"/>
              <a:gd name="T15" fmla="*/ 9 h 12"/>
              <a:gd name="T16" fmla="*/ 9 w 13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2">
                <a:moveTo>
                  <a:pt x="9" y="0"/>
                </a:moveTo>
                <a:lnTo>
                  <a:pt x="8" y="0"/>
                </a:lnTo>
                <a:lnTo>
                  <a:pt x="2" y="2"/>
                </a:lnTo>
                <a:lnTo>
                  <a:pt x="0" y="2"/>
                </a:lnTo>
                <a:lnTo>
                  <a:pt x="4" y="12"/>
                </a:lnTo>
                <a:lnTo>
                  <a:pt x="4" y="12"/>
                </a:lnTo>
                <a:lnTo>
                  <a:pt x="12" y="9"/>
                </a:lnTo>
                <a:lnTo>
                  <a:pt x="13" y="9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7" name="Freeform 465"/>
          <p:cNvSpPr/>
          <p:nvPr/>
        </p:nvSpPr>
        <p:spPr bwMode="auto">
          <a:xfrm>
            <a:off x="4721148" y="1298828"/>
            <a:ext cx="27517" cy="25400"/>
          </a:xfrm>
          <a:custGeom>
            <a:avLst/>
            <a:gdLst>
              <a:gd name="T0" fmla="*/ 9 w 13"/>
              <a:gd name="T1" fmla="*/ 0 h 12"/>
              <a:gd name="T2" fmla="*/ 4 w 13"/>
              <a:gd name="T3" fmla="*/ 1 h 12"/>
              <a:gd name="T4" fmla="*/ 0 w 13"/>
              <a:gd name="T5" fmla="*/ 2 h 12"/>
              <a:gd name="T6" fmla="*/ 3 w 13"/>
              <a:gd name="T7" fmla="*/ 12 h 12"/>
              <a:gd name="T8" fmla="*/ 8 w 13"/>
              <a:gd name="T9" fmla="*/ 10 h 12"/>
              <a:gd name="T10" fmla="*/ 13 w 13"/>
              <a:gd name="T11" fmla="*/ 9 h 12"/>
              <a:gd name="T12" fmla="*/ 9 w 13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2">
                <a:moveTo>
                  <a:pt x="9" y="0"/>
                </a:moveTo>
                <a:lnTo>
                  <a:pt x="4" y="1"/>
                </a:lnTo>
                <a:lnTo>
                  <a:pt x="0" y="2"/>
                </a:lnTo>
                <a:lnTo>
                  <a:pt x="3" y="12"/>
                </a:lnTo>
                <a:lnTo>
                  <a:pt x="8" y="10"/>
                </a:lnTo>
                <a:lnTo>
                  <a:pt x="13" y="9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8" name="Freeform 466"/>
          <p:cNvSpPr/>
          <p:nvPr/>
        </p:nvSpPr>
        <p:spPr bwMode="auto">
          <a:xfrm>
            <a:off x="4801580" y="1271312"/>
            <a:ext cx="25400" cy="27517"/>
          </a:xfrm>
          <a:custGeom>
            <a:avLst/>
            <a:gdLst>
              <a:gd name="T0" fmla="*/ 9 w 12"/>
              <a:gd name="T1" fmla="*/ 0 h 13"/>
              <a:gd name="T2" fmla="*/ 9 w 12"/>
              <a:gd name="T3" fmla="*/ 0 h 13"/>
              <a:gd name="T4" fmla="*/ 1 w 12"/>
              <a:gd name="T5" fmla="*/ 2 h 13"/>
              <a:gd name="T6" fmla="*/ 0 w 12"/>
              <a:gd name="T7" fmla="*/ 4 h 13"/>
              <a:gd name="T8" fmla="*/ 3 w 12"/>
              <a:gd name="T9" fmla="*/ 13 h 13"/>
              <a:gd name="T10" fmla="*/ 5 w 12"/>
              <a:gd name="T11" fmla="*/ 11 h 13"/>
              <a:gd name="T12" fmla="*/ 12 w 12"/>
              <a:gd name="T13" fmla="*/ 10 h 13"/>
              <a:gd name="T14" fmla="*/ 12 w 12"/>
              <a:gd name="T15" fmla="*/ 10 h 13"/>
              <a:gd name="T16" fmla="*/ 9 w 12"/>
              <a:gd name="T1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3">
                <a:moveTo>
                  <a:pt x="9" y="0"/>
                </a:moveTo>
                <a:lnTo>
                  <a:pt x="9" y="0"/>
                </a:lnTo>
                <a:lnTo>
                  <a:pt x="1" y="2"/>
                </a:lnTo>
                <a:lnTo>
                  <a:pt x="0" y="4"/>
                </a:lnTo>
                <a:lnTo>
                  <a:pt x="3" y="13"/>
                </a:lnTo>
                <a:lnTo>
                  <a:pt x="5" y="11"/>
                </a:lnTo>
                <a:lnTo>
                  <a:pt x="12" y="10"/>
                </a:lnTo>
                <a:lnTo>
                  <a:pt x="12" y="10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29" name="Freeform 467"/>
          <p:cNvSpPr/>
          <p:nvPr/>
        </p:nvSpPr>
        <p:spPr bwMode="auto">
          <a:xfrm>
            <a:off x="4882015" y="1248028"/>
            <a:ext cx="27517" cy="25400"/>
          </a:xfrm>
          <a:custGeom>
            <a:avLst/>
            <a:gdLst>
              <a:gd name="T0" fmla="*/ 10 w 13"/>
              <a:gd name="T1" fmla="*/ 0 h 12"/>
              <a:gd name="T2" fmla="*/ 7 w 13"/>
              <a:gd name="T3" fmla="*/ 0 h 12"/>
              <a:gd name="T4" fmla="*/ 0 w 13"/>
              <a:gd name="T5" fmla="*/ 3 h 12"/>
              <a:gd name="T6" fmla="*/ 3 w 13"/>
              <a:gd name="T7" fmla="*/ 12 h 12"/>
              <a:gd name="T8" fmla="*/ 9 w 13"/>
              <a:gd name="T9" fmla="*/ 11 h 12"/>
              <a:gd name="T10" fmla="*/ 13 w 13"/>
              <a:gd name="T11" fmla="*/ 9 h 12"/>
              <a:gd name="T12" fmla="*/ 10 w 13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12">
                <a:moveTo>
                  <a:pt x="10" y="0"/>
                </a:moveTo>
                <a:lnTo>
                  <a:pt x="7" y="0"/>
                </a:lnTo>
                <a:lnTo>
                  <a:pt x="0" y="3"/>
                </a:lnTo>
                <a:lnTo>
                  <a:pt x="3" y="12"/>
                </a:lnTo>
                <a:lnTo>
                  <a:pt x="9" y="11"/>
                </a:lnTo>
                <a:lnTo>
                  <a:pt x="13" y="9"/>
                </a:lnTo>
                <a:lnTo>
                  <a:pt x="1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0" name="Freeform 468"/>
          <p:cNvSpPr/>
          <p:nvPr/>
        </p:nvSpPr>
        <p:spPr bwMode="auto">
          <a:xfrm>
            <a:off x="4964564" y="1226861"/>
            <a:ext cx="25400" cy="25400"/>
          </a:xfrm>
          <a:custGeom>
            <a:avLst/>
            <a:gdLst>
              <a:gd name="T0" fmla="*/ 9 w 12"/>
              <a:gd name="T1" fmla="*/ 0 h 12"/>
              <a:gd name="T2" fmla="*/ 4 w 12"/>
              <a:gd name="T3" fmla="*/ 1 h 12"/>
              <a:gd name="T4" fmla="*/ 0 w 12"/>
              <a:gd name="T5" fmla="*/ 2 h 12"/>
              <a:gd name="T6" fmla="*/ 3 w 12"/>
              <a:gd name="T7" fmla="*/ 12 h 12"/>
              <a:gd name="T8" fmla="*/ 7 w 12"/>
              <a:gd name="T9" fmla="*/ 10 h 12"/>
              <a:gd name="T10" fmla="*/ 12 w 12"/>
              <a:gd name="T11" fmla="*/ 9 h 12"/>
              <a:gd name="T12" fmla="*/ 9 w 12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9" y="0"/>
                </a:moveTo>
                <a:lnTo>
                  <a:pt x="4" y="1"/>
                </a:lnTo>
                <a:lnTo>
                  <a:pt x="0" y="2"/>
                </a:lnTo>
                <a:lnTo>
                  <a:pt x="3" y="12"/>
                </a:lnTo>
                <a:lnTo>
                  <a:pt x="7" y="10"/>
                </a:lnTo>
                <a:lnTo>
                  <a:pt x="12" y="9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1" name="Freeform 469"/>
          <p:cNvSpPr/>
          <p:nvPr/>
        </p:nvSpPr>
        <p:spPr bwMode="auto">
          <a:xfrm>
            <a:off x="5044999" y="1207811"/>
            <a:ext cx="27517" cy="23284"/>
          </a:xfrm>
          <a:custGeom>
            <a:avLst/>
            <a:gdLst>
              <a:gd name="T0" fmla="*/ 11 w 13"/>
              <a:gd name="T1" fmla="*/ 0 h 11"/>
              <a:gd name="T2" fmla="*/ 11 w 13"/>
              <a:gd name="T3" fmla="*/ 0 h 11"/>
              <a:gd name="T4" fmla="*/ 3 w 13"/>
              <a:gd name="T5" fmla="*/ 1 h 11"/>
              <a:gd name="T6" fmla="*/ 0 w 13"/>
              <a:gd name="T7" fmla="*/ 1 h 11"/>
              <a:gd name="T8" fmla="*/ 3 w 13"/>
              <a:gd name="T9" fmla="*/ 11 h 11"/>
              <a:gd name="T10" fmla="*/ 5 w 13"/>
              <a:gd name="T11" fmla="*/ 10 h 11"/>
              <a:gd name="T12" fmla="*/ 12 w 13"/>
              <a:gd name="T13" fmla="*/ 9 h 11"/>
              <a:gd name="T14" fmla="*/ 13 w 13"/>
              <a:gd name="T15" fmla="*/ 9 h 11"/>
              <a:gd name="T16" fmla="*/ 11 w 13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1">
                <a:moveTo>
                  <a:pt x="11" y="0"/>
                </a:moveTo>
                <a:lnTo>
                  <a:pt x="11" y="0"/>
                </a:lnTo>
                <a:lnTo>
                  <a:pt x="3" y="1"/>
                </a:lnTo>
                <a:lnTo>
                  <a:pt x="0" y="1"/>
                </a:lnTo>
                <a:lnTo>
                  <a:pt x="3" y="11"/>
                </a:lnTo>
                <a:lnTo>
                  <a:pt x="5" y="10"/>
                </a:lnTo>
                <a:lnTo>
                  <a:pt x="12" y="9"/>
                </a:lnTo>
                <a:lnTo>
                  <a:pt x="13" y="9"/>
                </a:lnTo>
                <a:lnTo>
                  <a:pt x="11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2" name="Freeform 470"/>
          <p:cNvSpPr/>
          <p:nvPr/>
        </p:nvSpPr>
        <p:spPr bwMode="auto">
          <a:xfrm>
            <a:off x="5127547" y="1186644"/>
            <a:ext cx="25400" cy="25400"/>
          </a:xfrm>
          <a:custGeom>
            <a:avLst/>
            <a:gdLst>
              <a:gd name="T0" fmla="*/ 11 w 12"/>
              <a:gd name="T1" fmla="*/ 0 h 12"/>
              <a:gd name="T2" fmla="*/ 8 w 12"/>
              <a:gd name="T3" fmla="*/ 0 h 12"/>
              <a:gd name="T4" fmla="*/ 2 w 12"/>
              <a:gd name="T5" fmla="*/ 3 h 12"/>
              <a:gd name="T6" fmla="*/ 0 w 12"/>
              <a:gd name="T7" fmla="*/ 3 h 12"/>
              <a:gd name="T8" fmla="*/ 3 w 12"/>
              <a:gd name="T9" fmla="*/ 12 h 12"/>
              <a:gd name="T10" fmla="*/ 3 w 12"/>
              <a:gd name="T11" fmla="*/ 12 h 12"/>
              <a:gd name="T12" fmla="*/ 11 w 12"/>
              <a:gd name="T13" fmla="*/ 11 h 12"/>
              <a:gd name="T14" fmla="*/ 12 w 12"/>
              <a:gd name="T15" fmla="*/ 11 h 12"/>
              <a:gd name="T16" fmla="*/ 11 w 12"/>
              <a:gd name="T1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2">
                <a:moveTo>
                  <a:pt x="11" y="0"/>
                </a:moveTo>
                <a:lnTo>
                  <a:pt x="8" y="0"/>
                </a:lnTo>
                <a:lnTo>
                  <a:pt x="2" y="3"/>
                </a:lnTo>
                <a:lnTo>
                  <a:pt x="0" y="3"/>
                </a:lnTo>
                <a:lnTo>
                  <a:pt x="3" y="12"/>
                </a:lnTo>
                <a:lnTo>
                  <a:pt x="3" y="12"/>
                </a:lnTo>
                <a:lnTo>
                  <a:pt x="11" y="11"/>
                </a:lnTo>
                <a:lnTo>
                  <a:pt x="12" y="11"/>
                </a:lnTo>
                <a:lnTo>
                  <a:pt x="11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3" name="Freeform 471"/>
          <p:cNvSpPr/>
          <p:nvPr/>
        </p:nvSpPr>
        <p:spPr bwMode="auto">
          <a:xfrm>
            <a:off x="5210097" y="1171829"/>
            <a:ext cx="25400" cy="23284"/>
          </a:xfrm>
          <a:custGeom>
            <a:avLst/>
            <a:gdLst>
              <a:gd name="T0" fmla="*/ 11 w 12"/>
              <a:gd name="T1" fmla="*/ 0 h 11"/>
              <a:gd name="T2" fmla="*/ 7 w 12"/>
              <a:gd name="T3" fmla="*/ 1 h 11"/>
              <a:gd name="T4" fmla="*/ 0 w 12"/>
              <a:gd name="T5" fmla="*/ 2 h 11"/>
              <a:gd name="T6" fmla="*/ 3 w 12"/>
              <a:gd name="T7" fmla="*/ 11 h 11"/>
              <a:gd name="T8" fmla="*/ 10 w 12"/>
              <a:gd name="T9" fmla="*/ 10 h 11"/>
              <a:gd name="T10" fmla="*/ 12 w 12"/>
              <a:gd name="T11" fmla="*/ 10 h 11"/>
              <a:gd name="T12" fmla="*/ 11 w 12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1">
                <a:moveTo>
                  <a:pt x="11" y="0"/>
                </a:moveTo>
                <a:lnTo>
                  <a:pt x="7" y="1"/>
                </a:lnTo>
                <a:lnTo>
                  <a:pt x="0" y="2"/>
                </a:lnTo>
                <a:lnTo>
                  <a:pt x="3" y="11"/>
                </a:lnTo>
                <a:lnTo>
                  <a:pt x="10" y="10"/>
                </a:lnTo>
                <a:lnTo>
                  <a:pt x="12" y="10"/>
                </a:lnTo>
                <a:lnTo>
                  <a:pt x="11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4" name="Freeform 472"/>
          <p:cNvSpPr/>
          <p:nvPr/>
        </p:nvSpPr>
        <p:spPr bwMode="auto">
          <a:xfrm>
            <a:off x="5294765" y="1157011"/>
            <a:ext cx="23284" cy="25400"/>
          </a:xfrm>
          <a:custGeom>
            <a:avLst/>
            <a:gdLst>
              <a:gd name="T0" fmla="*/ 10 w 11"/>
              <a:gd name="T1" fmla="*/ 0 h 12"/>
              <a:gd name="T2" fmla="*/ 6 w 11"/>
              <a:gd name="T3" fmla="*/ 1 h 12"/>
              <a:gd name="T4" fmla="*/ 0 w 11"/>
              <a:gd name="T5" fmla="*/ 1 h 12"/>
              <a:gd name="T6" fmla="*/ 2 w 11"/>
              <a:gd name="T7" fmla="*/ 12 h 12"/>
              <a:gd name="T8" fmla="*/ 8 w 11"/>
              <a:gd name="T9" fmla="*/ 11 h 12"/>
              <a:gd name="T10" fmla="*/ 11 w 11"/>
              <a:gd name="T11" fmla="*/ 11 h 12"/>
              <a:gd name="T12" fmla="*/ 10 w 11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2">
                <a:moveTo>
                  <a:pt x="10" y="0"/>
                </a:moveTo>
                <a:lnTo>
                  <a:pt x="6" y="1"/>
                </a:lnTo>
                <a:lnTo>
                  <a:pt x="0" y="1"/>
                </a:lnTo>
                <a:lnTo>
                  <a:pt x="2" y="12"/>
                </a:lnTo>
                <a:lnTo>
                  <a:pt x="8" y="11"/>
                </a:lnTo>
                <a:lnTo>
                  <a:pt x="11" y="11"/>
                </a:lnTo>
                <a:lnTo>
                  <a:pt x="1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5" name="Freeform 473"/>
          <p:cNvSpPr/>
          <p:nvPr/>
        </p:nvSpPr>
        <p:spPr bwMode="auto">
          <a:xfrm>
            <a:off x="5377313" y="1146429"/>
            <a:ext cx="25400" cy="21167"/>
          </a:xfrm>
          <a:custGeom>
            <a:avLst/>
            <a:gdLst>
              <a:gd name="T0" fmla="*/ 10 w 12"/>
              <a:gd name="T1" fmla="*/ 0 h 10"/>
              <a:gd name="T2" fmla="*/ 5 w 12"/>
              <a:gd name="T3" fmla="*/ 0 h 10"/>
              <a:gd name="T4" fmla="*/ 0 w 12"/>
              <a:gd name="T5" fmla="*/ 1 h 10"/>
              <a:gd name="T6" fmla="*/ 3 w 12"/>
              <a:gd name="T7" fmla="*/ 10 h 10"/>
              <a:gd name="T8" fmla="*/ 6 w 12"/>
              <a:gd name="T9" fmla="*/ 10 h 10"/>
              <a:gd name="T10" fmla="*/ 12 w 12"/>
              <a:gd name="T11" fmla="*/ 9 h 10"/>
              <a:gd name="T12" fmla="*/ 10 w 12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0">
                <a:moveTo>
                  <a:pt x="10" y="0"/>
                </a:moveTo>
                <a:lnTo>
                  <a:pt x="5" y="0"/>
                </a:lnTo>
                <a:lnTo>
                  <a:pt x="0" y="1"/>
                </a:lnTo>
                <a:lnTo>
                  <a:pt x="3" y="10"/>
                </a:lnTo>
                <a:lnTo>
                  <a:pt x="6" y="10"/>
                </a:lnTo>
                <a:lnTo>
                  <a:pt x="12" y="9"/>
                </a:lnTo>
                <a:lnTo>
                  <a:pt x="1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6" name="Freeform 474"/>
          <p:cNvSpPr/>
          <p:nvPr/>
        </p:nvSpPr>
        <p:spPr bwMode="auto">
          <a:xfrm>
            <a:off x="5461981" y="1135845"/>
            <a:ext cx="23284" cy="21167"/>
          </a:xfrm>
          <a:custGeom>
            <a:avLst/>
            <a:gdLst>
              <a:gd name="T0" fmla="*/ 10 w 11"/>
              <a:gd name="T1" fmla="*/ 0 h 10"/>
              <a:gd name="T2" fmla="*/ 4 w 11"/>
              <a:gd name="T3" fmla="*/ 0 h 10"/>
              <a:gd name="T4" fmla="*/ 0 w 11"/>
              <a:gd name="T5" fmla="*/ 1 h 10"/>
              <a:gd name="T6" fmla="*/ 2 w 11"/>
              <a:gd name="T7" fmla="*/ 10 h 10"/>
              <a:gd name="T8" fmla="*/ 6 w 11"/>
              <a:gd name="T9" fmla="*/ 10 h 10"/>
              <a:gd name="T10" fmla="*/ 11 w 11"/>
              <a:gd name="T11" fmla="*/ 10 h 10"/>
              <a:gd name="T12" fmla="*/ 10 w 11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0">
                <a:moveTo>
                  <a:pt x="10" y="0"/>
                </a:moveTo>
                <a:lnTo>
                  <a:pt x="4" y="0"/>
                </a:lnTo>
                <a:lnTo>
                  <a:pt x="0" y="1"/>
                </a:lnTo>
                <a:lnTo>
                  <a:pt x="2" y="10"/>
                </a:lnTo>
                <a:lnTo>
                  <a:pt x="6" y="10"/>
                </a:lnTo>
                <a:lnTo>
                  <a:pt x="11" y="10"/>
                </a:lnTo>
                <a:lnTo>
                  <a:pt x="1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7" name="Freeform 475"/>
          <p:cNvSpPr/>
          <p:nvPr/>
        </p:nvSpPr>
        <p:spPr bwMode="auto">
          <a:xfrm>
            <a:off x="5546648" y="1127379"/>
            <a:ext cx="21167" cy="21167"/>
          </a:xfrm>
          <a:custGeom>
            <a:avLst/>
            <a:gdLst>
              <a:gd name="T0" fmla="*/ 10 w 10"/>
              <a:gd name="T1" fmla="*/ 0 h 10"/>
              <a:gd name="T2" fmla="*/ 5 w 10"/>
              <a:gd name="T3" fmla="*/ 0 h 10"/>
              <a:gd name="T4" fmla="*/ 0 w 10"/>
              <a:gd name="T5" fmla="*/ 1 h 10"/>
              <a:gd name="T6" fmla="*/ 1 w 10"/>
              <a:gd name="T7" fmla="*/ 10 h 10"/>
              <a:gd name="T8" fmla="*/ 6 w 10"/>
              <a:gd name="T9" fmla="*/ 10 h 10"/>
              <a:gd name="T10" fmla="*/ 10 w 10"/>
              <a:gd name="T11" fmla="*/ 9 h 10"/>
              <a:gd name="T12" fmla="*/ 10 w 10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10" y="0"/>
                </a:moveTo>
                <a:lnTo>
                  <a:pt x="5" y="0"/>
                </a:lnTo>
                <a:lnTo>
                  <a:pt x="0" y="1"/>
                </a:lnTo>
                <a:lnTo>
                  <a:pt x="1" y="10"/>
                </a:lnTo>
                <a:lnTo>
                  <a:pt x="6" y="10"/>
                </a:lnTo>
                <a:lnTo>
                  <a:pt x="10" y="9"/>
                </a:lnTo>
                <a:lnTo>
                  <a:pt x="1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8" name="Freeform 476"/>
          <p:cNvSpPr/>
          <p:nvPr/>
        </p:nvSpPr>
        <p:spPr bwMode="auto">
          <a:xfrm>
            <a:off x="5631315" y="1118911"/>
            <a:ext cx="23284" cy="25400"/>
          </a:xfrm>
          <a:custGeom>
            <a:avLst/>
            <a:gdLst>
              <a:gd name="T0" fmla="*/ 9 w 11"/>
              <a:gd name="T1" fmla="*/ 0 h 12"/>
              <a:gd name="T2" fmla="*/ 5 w 11"/>
              <a:gd name="T3" fmla="*/ 1 h 12"/>
              <a:gd name="T4" fmla="*/ 0 w 11"/>
              <a:gd name="T5" fmla="*/ 1 h 12"/>
              <a:gd name="T6" fmla="*/ 0 w 11"/>
              <a:gd name="T7" fmla="*/ 12 h 12"/>
              <a:gd name="T8" fmla="*/ 5 w 11"/>
              <a:gd name="T9" fmla="*/ 10 h 12"/>
              <a:gd name="T10" fmla="*/ 11 w 11"/>
              <a:gd name="T11" fmla="*/ 10 h 12"/>
              <a:gd name="T12" fmla="*/ 9 w 11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2">
                <a:moveTo>
                  <a:pt x="9" y="0"/>
                </a:moveTo>
                <a:lnTo>
                  <a:pt x="5" y="1"/>
                </a:lnTo>
                <a:lnTo>
                  <a:pt x="0" y="1"/>
                </a:lnTo>
                <a:lnTo>
                  <a:pt x="0" y="12"/>
                </a:lnTo>
                <a:lnTo>
                  <a:pt x="5" y="10"/>
                </a:lnTo>
                <a:lnTo>
                  <a:pt x="11" y="10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39" name="Freeform 477"/>
          <p:cNvSpPr/>
          <p:nvPr/>
        </p:nvSpPr>
        <p:spPr bwMode="auto">
          <a:xfrm>
            <a:off x="5713865" y="1114677"/>
            <a:ext cx="23284" cy="23284"/>
          </a:xfrm>
          <a:custGeom>
            <a:avLst/>
            <a:gdLst>
              <a:gd name="T0" fmla="*/ 11 w 11"/>
              <a:gd name="T1" fmla="*/ 0 h 11"/>
              <a:gd name="T2" fmla="*/ 6 w 11"/>
              <a:gd name="T3" fmla="*/ 0 h 11"/>
              <a:gd name="T4" fmla="*/ 0 w 11"/>
              <a:gd name="T5" fmla="*/ 0 h 11"/>
              <a:gd name="T6" fmla="*/ 2 w 11"/>
              <a:gd name="T7" fmla="*/ 11 h 11"/>
              <a:gd name="T8" fmla="*/ 7 w 11"/>
              <a:gd name="T9" fmla="*/ 10 h 11"/>
              <a:gd name="T10" fmla="*/ 11 w 11"/>
              <a:gd name="T11" fmla="*/ 10 h 11"/>
              <a:gd name="T12" fmla="*/ 11 w 11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1">
                <a:moveTo>
                  <a:pt x="11" y="0"/>
                </a:moveTo>
                <a:lnTo>
                  <a:pt x="6" y="0"/>
                </a:lnTo>
                <a:lnTo>
                  <a:pt x="0" y="0"/>
                </a:lnTo>
                <a:lnTo>
                  <a:pt x="2" y="11"/>
                </a:lnTo>
                <a:lnTo>
                  <a:pt x="7" y="10"/>
                </a:lnTo>
                <a:lnTo>
                  <a:pt x="11" y="10"/>
                </a:lnTo>
                <a:lnTo>
                  <a:pt x="11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0" name="Freeform 478"/>
          <p:cNvSpPr/>
          <p:nvPr/>
        </p:nvSpPr>
        <p:spPr bwMode="auto">
          <a:xfrm>
            <a:off x="5800648" y="1110445"/>
            <a:ext cx="19051" cy="21167"/>
          </a:xfrm>
          <a:custGeom>
            <a:avLst/>
            <a:gdLst>
              <a:gd name="T0" fmla="*/ 9 w 9"/>
              <a:gd name="T1" fmla="*/ 0 h 10"/>
              <a:gd name="T2" fmla="*/ 6 w 9"/>
              <a:gd name="T3" fmla="*/ 0 h 10"/>
              <a:gd name="T4" fmla="*/ 0 w 9"/>
              <a:gd name="T5" fmla="*/ 1 h 10"/>
              <a:gd name="T6" fmla="*/ 0 w 9"/>
              <a:gd name="T7" fmla="*/ 10 h 10"/>
              <a:gd name="T8" fmla="*/ 6 w 9"/>
              <a:gd name="T9" fmla="*/ 10 h 10"/>
              <a:gd name="T10" fmla="*/ 9 w 9"/>
              <a:gd name="T11" fmla="*/ 10 h 10"/>
              <a:gd name="T12" fmla="*/ 9 w 9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0">
                <a:moveTo>
                  <a:pt x="9" y="0"/>
                </a:moveTo>
                <a:lnTo>
                  <a:pt x="6" y="0"/>
                </a:lnTo>
                <a:lnTo>
                  <a:pt x="0" y="1"/>
                </a:lnTo>
                <a:lnTo>
                  <a:pt x="0" y="10"/>
                </a:lnTo>
                <a:lnTo>
                  <a:pt x="6" y="10"/>
                </a:lnTo>
                <a:lnTo>
                  <a:pt x="9" y="10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1" name="Freeform 479"/>
          <p:cNvSpPr/>
          <p:nvPr/>
        </p:nvSpPr>
        <p:spPr bwMode="auto">
          <a:xfrm>
            <a:off x="5883199" y="1110445"/>
            <a:ext cx="21167" cy="19051"/>
          </a:xfrm>
          <a:custGeom>
            <a:avLst/>
            <a:gdLst>
              <a:gd name="T0" fmla="*/ 10 w 10"/>
              <a:gd name="T1" fmla="*/ 0 h 9"/>
              <a:gd name="T2" fmla="*/ 8 w 10"/>
              <a:gd name="T3" fmla="*/ 0 h 9"/>
              <a:gd name="T4" fmla="*/ 0 w 10"/>
              <a:gd name="T5" fmla="*/ 0 h 9"/>
              <a:gd name="T6" fmla="*/ 0 w 10"/>
              <a:gd name="T7" fmla="*/ 9 h 9"/>
              <a:gd name="T8" fmla="*/ 8 w 10"/>
              <a:gd name="T9" fmla="*/ 9 h 9"/>
              <a:gd name="T10" fmla="*/ 10 w 10"/>
              <a:gd name="T11" fmla="*/ 9 h 9"/>
              <a:gd name="T12" fmla="*/ 10 w 10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9">
                <a:moveTo>
                  <a:pt x="10" y="0"/>
                </a:moveTo>
                <a:lnTo>
                  <a:pt x="8" y="0"/>
                </a:lnTo>
                <a:lnTo>
                  <a:pt x="0" y="0"/>
                </a:lnTo>
                <a:lnTo>
                  <a:pt x="0" y="9"/>
                </a:lnTo>
                <a:lnTo>
                  <a:pt x="8" y="9"/>
                </a:lnTo>
                <a:lnTo>
                  <a:pt x="10" y="9"/>
                </a:lnTo>
                <a:lnTo>
                  <a:pt x="10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2" name="Freeform 480"/>
          <p:cNvSpPr/>
          <p:nvPr/>
        </p:nvSpPr>
        <p:spPr bwMode="auto">
          <a:xfrm>
            <a:off x="5936113" y="1110445"/>
            <a:ext cx="19051" cy="19051"/>
          </a:xfrm>
          <a:custGeom>
            <a:avLst/>
            <a:gdLst>
              <a:gd name="T0" fmla="*/ 9 w 9"/>
              <a:gd name="T1" fmla="*/ 0 h 9"/>
              <a:gd name="T2" fmla="*/ 8 w 9"/>
              <a:gd name="T3" fmla="*/ 0 h 9"/>
              <a:gd name="T4" fmla="*/ 0 w 9"/>
              <a:gd name="T5" fmla="*/ 0 h 9"/>
              <a:gd name="T6" fmla="*/ 0 w 9"/>
              <a:gd name="T7" fmla="*/ 9 h 9"/>
              <a:gd name="T8" fmla="*/ 8 w 9"/>
              <a:gd name="T9" fmla="*/ 9 h 9"/>
              <a:gd name="T10" fmla="*/ 9 w 9"/>
              <a:gd name="T11" fmla="*/ 9 h 9"/>
              <a:gd name="T12" fmla="*/ 9 w 9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9">
                <a:moveTo>
                  <a:pt x="9" y="0"/>
                </a:moveTo>
                <a:lnTo>
                  <a:pt x="8" y="0"/>
                </a:lnTo>
                <a:lnTo>
                  <a:pt x="0" y="0"/>
                </a:lnTo>
                <a:lnTo>
                  <a:pt x="0" y="9"/>
                </a:lnTo>
                <a:lnTo>
                  <a:pt x="8" y="9"/>
                </a:lnTo>
                <a:lnTo>
                  <a:pt x="9" y="9"/>
                </a:lnTo>
                <a:lnTo>
                  <a:pt x="9" y="0"/>
                </a:lnTo>
                <a:close/>
              </a:path>
            </a:pathLst>
          </a:custGeom>
          <a:solidFill>
            <a:srgbClr val="A8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3" name="Oval 481"/>
          <p:cNvSpPr>
            <a:spLocks noChangeArrowheads="1"/>
          </p:cNvSpPr>
          <p:nvPr/>
        </p:nvSpPr>
        <p:spPr bwMode="auto">
          <a:xfrm>
            <a:off x="7261147" y="1811063"/>
            <a:ext cx="762000" cy="766233"/>
          </a:xfrm>
          <a:prstGeom prst="ellipse">
            <a:avLst/>
          </a:pr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4" name="Freeform 482"/>
          <p:cNvSpPr/>
          <p:nvPr/>
        </p:nvSpPr>
        <p:spPr bwMode="auto">
          <a:xfrm>
            <a:off x="7424132" y="2316945"/>
            <a:ext cx="436033" cy="260351"/>
          </a:xfrm>
          <a:custGeom>
            <a:avLst/>
            <a:gdLst>
              <a:gd name="T0" fmla="*/ 27 w 158"/>
              <a:gd name="T1" fmla="*/ 19 h 94"/>
              <a:gd name="T2" fmla="*/ 0 w 158"/>
              <a:gd name="T3" fmla="*/ 69 h 94"/>
              <a:gd name="T4" fmla="*/ 79 w 158"/>
              <a:gd name="T5" fmla="*/ 94 h 94"/>
              <a:gd name="T6" fmla="*/ 158 w 158"/>
              <a:gd name="T7" fmla="*/ 69 h 94"/>
              <a:gd name="T8" fmla="*/ 131 w 158"/>
              <a:gd name="T9" fmla="*/ 19 h 94"/>
              <a:gd name="T10" fmla="*/ 79 w 158"/>
              <a:gd name="T11" fmla="*/ 0 h 94"/>
              <a:gd name="T12" fmla="*/ 27 w 158"/>
              <a:gd name="T13" fmla="*/ 19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8" h="94">
                <a:moveTo>
                  <a:pt x="27" y="19"/>
                </a:moveTo>
                <a:cubicBezTo>
                  <a:pt x="14" y="28"/>
                  <a:pt x="8" y="47"/>
                  <a:pt x="0" y="69"/>
                </a:cubicBezTo>
                <a:cubicBezTo>
                  <a:pt x="22" y="85"/>
                  <a:pt x="50" y="94"/>
                  <a:pt x="79" y="94"/>
                </a:cubicBezTo>
                <a:cubicBezTo>
                  <a:pt x="108" y="94"/>
                  <a:pt x="136" y="85"/>
                  <a:pt x="158" y="69"/>
                </a:cubicBezTo>
                <a:cubicBezTo>
                  <a:pt x="150" y="47"/>
                  <a:pt x="144" y="27"/>
                  <a:pt x="131" y="19"/>
                </a:cubicBezTo>
                <a:cubicBezTo>
                  <a:pt x="107" y="4"/>
                  <a:pt x="93" y="0"/>
                  <a:pt x="79" y="0"/>
                </a:cubicBezTo>
                <a:cubicBezTo>
                  <a:pt x="65" y="0"/>
                  <a:pt x="51" y="4"/>
                  <a:pt x="27" y="19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5" name="Freeform 483"/>
          <p:cNvSpPr/>
          <p:nvPr/>
        </p:nvSpPr>
        <p:spPr bwMode="auto">
          <a:xfrm>
            <a:off x="7815713" y="2401612"/>
            <a:ext cx="44451" cy="133351"/>
          </a:xfrm>
          <a:custGeom>
            <a:avLst/>
            <a:gdLst>
              <a:gd name="T0" fmla="*/ 0 w 16"/>
              <a:gd name="T1" fmla="*/ 48 h 48"/>
              <a:gd name="T2" fmla="*/ 0 w 16"/>
              <a:gd name="T3" fmla="*/ 0 h 48"/>
              <a:gd name="T4" fmla="*/ 16 w 16"/>
              <a:gd name="T5" fmla="*/ 38 h 48"/>
              <a:gd name="T6" fmla="*/ 0 w 16"/>
              <a:gd name="T7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48">
                <a:moveTo>
                  <a:pt x="0" y="48"/>
                </a:moveTo>
                <a:cubicBezTo>
                  <a:pt x="0" y="0"/>
                  <a:pt x="0" y="0"/>
                  <a:pt x="0" y="0"/>
                </a:cubicBezTo>
                <a:cubicBezTo>
                  <a:pt x="7" y="10"/>
                  <a:pt x="11" y="23"/>
                  <a:pt x="16" y="38"/>
                </a:cubicBezTo>
                <a:cubicBezTo>
                  <a:pt x="11" y="42"/>
                  <a:pt x="6" y="45"/>
                  <a:pt x="0" y="48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6" name="Freeform 484"/>
          <p:cNvSpPr/>
          <p:nvPr/>
        </p:nvSpPr>
        <p:spPr bwMode="auto">
          <a:xfrm>
            <a:off x="7739515" y="2342345"/>
            <a:ext cx="46567" cy="222251"/>
          </a:xfrm>
          <a:custGeom>
            <a:avLst/>
            <a:gdLst>
              <a:gd name="T0" fmla="*/ 17 w 17"/>
              <a:gd name="T1" fmla="*/ 10 h 81"/>
              <a:gd name="T2" fmla="*/ 17 w 17"/>
              <a:gd name="T3" fmla="*/ 75 h 81"/>
              <a:gd name="T4" fmla="*/ 0 w 17"/>
              <a:gd name="T5" fmla="*/ 81 h 81"/>
              <a:gd name="T6" fmla="*/ 0 w 17"/>
              <a:gd name="T7" fmla="*/ 0 h 81"/>
              <a:gd name="T8" fmla="*/ 17 w 17"/>
              <a:gd name="T9" fmla="*/ 1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81">
                <a:moveTo>
                  <a:pt x="17" y="10"/>
                </a:moveTo>
                <a:cubicBezTo>
                  <a:pt x="17" y="75"/>
                  <a:pt x="17" y="75"/>
                  <a:pt x="17" y="75"/>
                </a:cubicBezTo>
                <a:cubicBezTo>
                  <a:pt x="11" y="77"/>
                  <a:pt x="6" y="79"/>
                  <a:pt x="0" y="81"/>
                </a:cubicBezTo>
                <a:cubicBezTo>
                  <a:pt x="0" y="0"/>
                  <a:pt x="0" y="0"/>
                  <a:pt x="0" y="0"/>
                </a:cubicBezTo>
                <a:cubicBezTo>
                  <a:pt x="5" y="3"/>
                  <a:pt x="10" y="6"/>
                  <a:pt x="17" y="1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7" name="Freeform 485"/>
          <p:cNvSpPr/>
          <p:nvPr/>
        </p:nvSpPr>
        <p:spPr bwMode="auto">
          <a:xfrm>
            <a:off x="7659081" y="2319063"/>
            <a:ext cx="46567" cy="258233"/>
          </a:xfrm>
          <a:custGeom>
            <a:avLst/>
            <a:gdLst>
              <a:gd name="T0" fmla="*/ 17 w 17"/>
              <a:gd name="T1" fmla="*/ 3 h 93"/>
              <a:gd name="T2" fmla="*/ 17 w 17"/>
              <a:gd name="T3" fmla="*/ 91 h 93"/>
              <a:gd name="T4" fmla="*/ 0 w 17"/>
              <a:gd name="T5" fmla="*/ 93 h 93"/>
              <a:gd name="T6" fmla="*/ 0 w 17"/>
              <a:gd name="T7" fmla="*/ 0 h 93"/>
              <a:gd name="T8" fmla="*/ 17 w 17"/>
              <a:gd name="T9" fmla="*/ 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93">
                <a:moveTo>
                  <a:pt x="17" y="3"/>
                </a:moveTo>
                <a:cubicBezTo>
                  <a:pt x="17" y="91"/>
                  <a:pt x="17" y="91"/>
                  <a:pt x="17" y="91"/>
                </a:cubicBezTo>
                <a:cubicBezTo>
                  <a:pt x="11" y="92"/>
                  <a:pt x="6" y="93"/>
                  <a:pt x="0" y="93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11" y="1"/>
                  <a:pt x="17" y="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8" name="Freeform 486"/>
          <p:cNvSpPr/>
          <p:nvPr/>
        </p:nvSpPr>
        <p:spPr bwMode="auto">
          <a:xfrm>
            <a:off x="7578648" y="2316945"/>
            <a:ext cx="46567" cy="260351"/>
          </a:xfrm>
          <a:custGeom>
            <a:avLst/>
            <a:gdLst>
              <a:gd name="T0" fmla="*/ 17 w 17"/>
              <a:gd name="T1" fmla="*/ 0 h 94"/>
              <a:gd name="T2" fmla="*/ 17 w 17"/>
              <a:gd name="T3" fmla="*/ 94 h 94"/>
              <a:gd name="T4" fmla="*/ 0 w 17"/>
              <a:gd name="T5" fmla="*/ 92 h 94"/>
              <a:gd name="T6" fmla="*/ 0 w 17"/>
              <a:gd name="T7" fmla="*/ 4 h 94"/>
              <a:gd name="T8" fmla="*/ 17 w 17"/>
              <a:gd name="T9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94">
                <a:moveTo>
                  <a:pt x="17" y="0"/>
                </a:moveTo>
                <a:cubicBezTo>
                  <a:pt x="17" y="94"/>
                  <a:pt x="17" y="94"/>
                  <a:pt x="17" y="94"/>
                </a:cubicBezTo>
                <a:cubicBezTo>
                  <a:pt x="11" y="94"/>
                  <a:pt x="6" y="93"/>
                  <a:pt x="0" y="92"/>
                </a:cubicBezTo>
                <a:cubicBezTo>
                  <a:pt x="0" y="4"/>
                  <a:pt x="0" y="4"/>
                  <a:pt x="0" y="4"/>
                </a:cubicBezTo>
                <a:cubicBezTo>
                  <a:pt x="6" y="2"/>
                  <a:pt x="12" y="1"/>
                  <a:pt x="17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49" name="Freeform 487"/>
          <p:cNvSpPr/>
          <p:nvPr/>
        </p:nvSpPr>
        <p:spPr bwMode="auto">
          <a:xfrm>
            <a:off x="7498215" y="2342345"/>
            <a:ext cx="46567" cy="222251"/>
          </a:xfrm>
          <a:custGeom>
            <a:avLst/>
            <a:gdLst>
              <a:gd name="T0" fmla="*/ 17 w 17"/>
              <a:gd name="T1" fmla="*/ 0 h 81"/>
              <a:gd name="T2" fmla="*/ 17 w 17"/>
              <a:gd name="T3" fmla="*/ 81 h 81"/>
              <a:gd name="T4" fmla="*/ 0 w 17"/>
              <a:gd name="T5" fmla="*/ 75 h 81"/>
              <a:gd name="T6" fmla="*/ 0 w 17"/>
              <a:gd name="T7" fmla="*/ 10 h 81"/>
              <a:gd name="T8" fmla="*/ 17 w 17"/>
              <a:gd name="T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81">
                <a:moveTo>
                  <a:pt x="17" y="0"/>
                </a:moveTo>
                <a:cubicBezTo>
                  <a:pt x="17" y="81"/>
                  <a:pt x="17" y="81"/>
                  <a:pt x="17" y="81"/>
                </a:cubicBezTo>
                <a:cubicBezTo>
                  <a:pt x="12" y="79"/>
                  <a:pt x="6" y="77"/>
                  <a:pt x="0" y="75"/>
                </a:cubicBezTo>
                <a:cubicBezTo>
                  <a:pt x="0" y="10"/>
                  <a:pt x="0" y="10"/>
                  <a:pt x="0" y="10"/>
                </a:cubicBezTo>
                <a:cubicBezTo>
                  <a:pt x="7" y="6"/>
                  <a:pt x="12" y="2"/>
                  <a:pt x="17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0" name="Freeform 488"/>
          <p:cNvSpPr/>
          <p:nvPr/>
        </p:nvSpPr>
        <p:spPr bwMode="auto">
          <a:xfrm>
            <a:off x="7424132" y="2401612"/>
            <a:ext cx="44451" cy="133351"/>
          </a:xfrm>
          <a:custGeom>
            <a:avLst/>
            <a:gdLst>
              <a:gd name="T0" fmla="*/ 16 w 16"/>
              <a:gd name="T1" fmla="*/ 0 h 48"/>
              <a:gd name="T2" fmla="*/ 16 w 16"/>
              <a:gd name="T3" fmla="*/ 48 h 48"/>
              <a:gd name="T4" fmla="*/ 0 w 16"/>
              <a:gd name="T5" fmla="*/ 38 h 48"/>
              <a:gd name="T6" fmla="*/ 16 w 16"/>
              <a:gd name="T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48">
                <a:moveTo>
                  <a:pt x="16" y="0"/>
                </a:moveTo>
                <a:cubicBezTo>
                  <a:pt x="16" y="48"/>
                  <a:pt x="16" y="48"/>
                  <a:pt x="16" y="48"/>
                </a:cubicBezTo>
                <a:cubicBezTo>
                  <a:pt x="10" y="45"/>
                  <a:pt x="5" y="42"/>
                  <a:pt x="0" y="38"/>
                </a:cubicBezTo>
                <a:cubicBezTo>
                  <a:pt x="5" y="23"/>
                  <a:pt x="9" y="10"/>
                  <a:pt x="16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1" name="Freeform 489"/>
          <p:cNvSpPr/>
          <p:nvPr/>
        </p:nvSpPr>
        <p:spPr bwMode="auto">
          <a:xfrm>
            <a:off x="7457999" y="2378329"/>
            <a:ext cx="370417" cy="46567"/>
          </a:xfrm>
          <a:custGeom>
            <a:avLst/>
            <a:gdLst>
              <a:gd name="T0" fmla="*/ 12 w 134"/>
              <a:gd name="T1" fmla="*/ 0 h 17"/>
              <a:gd name="T2" fmla="*/ 0 w 134"/>
              <a:gd name="T3" fmla="*/ 17 h 17"/>
              <a:gd name="T4" fmla="*/ 134 w 134"/>
              <a:gd name="T5" fmla="*/ 17 h 17"/>
              <a:gd name="T6" fmla="*/ 122 w 134"/>
              <a:gd name="T7" fmla="*/ 0 h 17"/>
              <a:gd name="T8" fmla="*/ 12 w 134"/>
              <a:gd name="T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17">
                <a:moveTo>
                  <a:pt x="12" y="0"/>
                </a:moveTo>
                <a:cubicBezTo>
                  <a:pt x="7" y="4"/>
                  <a:pt x="3" y="10"/>
                  <a:pt x="0" y="17"/>
                </a:cubicBezTo>
                <a:cubicBezTo>
                  <a:pt x="134" y="17"/>
                  <a:pt x="134" y="17"/>
                  <a:pt x="134" y="17"/>
                </a:cubicBezTo>
                <a:cubicBezTo>
                  <a:pt x="131" y="10"/>
                  <a:pt x="127" y="4"/>
                  <a:pt x="122" y="0"/>
                </a:cubicBezTo>
                <a:lnTo>
                  <a:pt x="12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2" name="Freeform 490"/>
          <p:cNvSpPr/>
          <p:nvPr/>
        </p:nvSpPr>
        <p:spPr bwMode="auto">
          <a:xfrm>
            <a:off x="7426247" y="2454529"/>
            <a:ext cx="431800" cy="46567"/>
          </a:xfrm>
          <a:custGeom>
            <a:avLst/>
            <a:gdLst>
              <a:gd name="T0" fmla="*/ 6 w 156"/>
              <a:gd name="T1" fmla="*/ 0 h 17"/>
              <a:gd name="T2" fmla="*/ 0 w 156"/>
              <a:gd name="T3" fmla="*/ 17 h 17"/>
              <a:gd name="T4" fmla="*/ 156 w 156"/>
              <a:gd name="T5" fmla="*/ 17 h 17"/>
              <a:gd name="T6" fmla="*/ 150 w 156"/>
              <a:gd name="T7" fmla="*/ 0 h 17"/>
              <a:gd name="T8" fmla="*/ 6 w 156"/>
              <a:gd name="T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" h="17">
                <a:moveTo>
                  <a:pt x="6" y="0"/>
                </a:moveTo>
                <a:cubicBezTo>
                  <a:pt x="4" y="6"/>
                  <a:pt x="2" y="11"/>
                  <a:pt x="0" y="17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4" y="11"/>
                  <a:pt x="152" y="6"/>
                  <a:pt x="150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3" name="Freeform 491"/>
          <p:cNvSpPr/>
          <p:nvPr/>
        </p:nvSpPr>
        <p:spPr bwMode="auto">
          <a:xfrm>
            <a:off x="7470699" y="2534963"/>
            <a:ext cx="345017" cy="42333"/>
          </a:xfrm>
          <a:custGeom>
            <a:avLst/>
            <a:gdLst>
              <a:gd name="T0" fmla="*/ 0 w 125"/>
              <a:gd name="T1" fmla="*/ 0 h 15"/>
              <a:gd name="T2" fmla="*/ 62 w 125"/>
              <a:gd name="T3" fmla="*/ 15 h 15"/>
              <a:gd name="T4" fmla="*/ 125 w 125"/>
              <a:gd name="T5" fmla="*/ 0 h 15"/>
              <a:gd name="T6" fmla="*/ 0 w 125"/>
              <a:gd name="T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" h="15">
                <a:moveTo>
                  <a:pt x="0" y="0"/>
                </a:moveTo>
                <a:cubicBezTo>
                  <a:pt x="18" y="10"/>
                  <a:pt x="40" y="15"/>
                  <a:pt x="62" y="15"/>
                </a:cubicBezTo>
                <a:cubicBezTo>
                  <a:pt x="85" y="15"/>
                  <a:pt x="106" y="10"/>
                  <a:pt x="12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4" name="Freeform 492"/>
          <p:cNvSpPr/>
          <p:nvPr/>
        </p:nvSpPr>
        <p:spPr bwMode="auto">
          <a:xfrm>
            <a:off x="7815715" y="2401611"/>
            <a:ext cx="12700" cy="23284"/>
          </a:xfrm>
          <a:custGeom>
            <a:avLst/>
            <a:gdLst>
              <a:gd name="T0" fmla="*/ 0 w 4"/>
              <a:gd name="T1" fmla="*/ 8 h 8"/>
              <a:gd name="T2" fmla="*/ 4 w 4"/>
              <a:gd name="T3" fmla="*/ 8 h 8"/>
              <a:gd name="T4" fmla="*/ 4 w 4"/>
              <a:gd name="T5" fmla="*/ 7 h 8"/>
              <a:gd name="T6" fmla="*/ 4 w 4"/>
              <a:gd name="T7" fmla="*/ 7 h 8"/>
              <a:gd name="T8" fmla="*/ 4 w 4"/>
              <a:gd name="T9" fmla="*/ 6 h 8"/>
              <a:gd name="T10" fmla="*/ 3 w 4"/>
              <a:gd name="T11" fmla="*/ 5 h 8"/>
              <a:gd name="T12" fmla="*/ 3 w 4"/>
              <a:gd name="T13" fmla="*/ 5 h 8"/>
              <a:gd name="T14" fmla="*/ 2 w 4"/>
              <a:gd name="T15" fmla="*/ 3 h 8"/>
              <a:gd name="T16" fmla="*/ 2 w 4"/>
              <a:gd name="T17" fmla="*/ 3 h 8"/>
              <a:gd name="T18" fmla="*/ 2 w 4"/>
              <a:gd name="T19" fmla="*/ 3 h 8"/>
              <a:gd name="T20" fmla="*/ 2 w 4"/>
              <a:gd name="T21" fmla="*/ 3 h 8"/>
              <a:gd name="T22" fmla="*/ 2 w 4"/>
              <a:gd name="T23" fmla="*/ 3 h 8"/>
              <a:gd name="T24" fmla="*/ 2 w 4"/>
              <a:gd name="T25" fmla="*/ 3 h 8"/>
              <a:gd name="T26" fmla="*/ 2 w 4"/>
              <a:gd name="T27" fmla="*/ 2 h 8"/>
              <a:gd name="T28" fmla="*/ 2 w 4"/>
              <a:gd name="T29" fmla="*/ 2 h 8"/>
              <a:gd name="T30" fmla="*/ 2 w 4"/>
              <a:gd name="T31" fmla="*/ 2 h 8"/>
              <a:gd name="T32" fmla="*/ 1 w 4"/>
              <a:gd name="T33" fmla="*/ 2 h 8"/>
              <a:gd name="T34" fmla="*/ 1 w 4"/>
              <a:gd name="T35" fmla="*/ 2 h 8"/>
              <a:gd name="T36" fmla="*/ 1 w 4"/>
              <a:gd name="T37" fmla="*/ 2 h 8"/>
              <a:gd name="T38" fmla="*/ 1 w 4"/>
              <a:gd name="T39" fmla="*/ 1 h 8"/>
              <a:gd name="T40" fmla="*/ 1 w 4"/>
              <a:gd name="T41" fmla="*/ 1 h 8"/>
              <a:gd name="T42" fmla="*/ 1 w 4"/>
              <a:gd name="T43" fmla="*/ 1 h 8"/>
              <a:gd name="T44" fmla="*/ 1 w 4"/>
              <a:gd name="T45" fmla="*/ 1 h 8"/>
              <a:gd name="T46" fmla="*/ 1 w 4"/>
              <a:gd name="T47" fmla="*/ 1 h 8"/>
              <a:gd name="T48" fmla="*/ 1 w 4"/>
              <a:gd name="T49" fmla="*/ 0 h 8"/>
              <a:gd name="T50" fmla="*/ 0 w 4"/>
              <a:gd name="T51" fmla="*/ 0 h 8"/>
              <a:gd name="T52" fmla="*/ 0 w 4"/>
              <a:gd name="T5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" h="8">
                <a:moveTo>
                  <a:pt x="0" y="8"/>
                </a:moveTo>
                <a:cubicBezTo>
                  <a:pt x="4" y="8"/>
                  <a:pt x="4" y="8"/>
                  <a:pt x="4" y="8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3" y="4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lnTo>
                  <a:pt x="0" y="8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5" name="Freeform 493"/>
          <p:cNvSpPr/>
          <p:nvPr/>
        </p:nvSpPr>
        <p:spPr bwMode="auto">
          <a:xfrm>
            <a:off x="7815715" y="2454529"/>
            <a:ext cx="42333" cy="46567"/>
          </a:xfrm>
          <a:custGeom>
            <a:avLst/>
            <a:gdLst>
              <a:gd name="T0" fmla="*/ 20 w 20"/>
              <a:gd name="T1" fmla="*/ 22 h 22"/>
              <a:gd name="T2" fmla="*/ 20 w 20"/>
              <a:gd name="T3" fmla="*/ 22 h 22"/>
              <a:gd name="T4" fmla="*/ 20 w 20"/>
              <a:gd name="T5" fmla="*/ 22 h 22"/>
              <a:gd name="T6" fmla="*/ 20 w 20"/>
              <a:gd name="T7" fmla="*/ 21 h 22"/>
              <a:gd name="T8" fmla="*/ 20 w 20"/>
              <a:gd name="T9" fmla="*/ 20 h 22"/>
              <a:gd name="T10" fmla="*/ 20 w 20"/>
              <a:gd name="T11" fmla="*/ 20 h 22"/>
              <a:gd name="T12" fmla="*/ 19 w 20"/>
              <a:gd name="T13" fmla="*/ 20 h 22"/>
              <a:gd name="T14" fmla="*/ 19 w 20"/>
              <a:gd name="T15" fmla="*/ 18 h 22"/>
              <a:gd name="T16" fmla="*/ 19 w 20"/>
              <a:gd name="T17" fmla="*/ 17 h 22"/>
              <a:gd name="T18" fmla="*/ 19 w 20"/>
              <a:gd name="T19" fmla="*/ 17 h 22"/>
              <a:gd name="T20" fmla="*/ 17 w 20"/>
              <a:gd name="T21" fmla="*/ 14 h 22"/>
              <a:gd name="T22" fmla="*/ 17 w 20"/>
              <a:gd name="T23" fmla="*/ 13 h 22"/>
              <a:gd name="T24" fmla="*/ 17 w 20"/>
              <a:gd name="T25" fmla="*/ 13 h 22"/>
              <a:gd name="T26" fmla="*/ 17 w 20"/>
              <a:gd name="T27" fmla="*/ 12 h 22"/>
              <a:gd name="T28" fmla="*/ 16 w 20"/>
              <a:gd name="T29" fmla="*/ 12 h 22"/>
              <a:gd name="T30" fmla="*/ 16 w 20"/>
              <a:gd name="T31" fmla="*/ 12 h 22"/>
              <a:gd name="T32" fmla="*/ 16 w 20"/>
              <a:gd name="T33" fmla="*/ 9 h 22"/>
              <a:gd name="T34" fmla="*/ 16 w 20"/>
              <a:gd name="T35" fmla="*/ 9 h 22"/>
              <a:gd name="T36" fmla="*/ 16 w 20"/>
              <a:gd name="T37" fmla="*/ 9 h 22"/>
              <a:gd name="T38" fmla="*/ 16 w 20"/>
              <a:gd name="T39" fmla="*/ 8 h 22"/>
              <a:gd name="T40" fmla="*/ 15 w 20"/>
              <a:gd name="T41" fmla="*/ 8 h 22"/>
              <a:gd name="T42" fmla="*/ 15 w 20"/>
              <a:gd name="T43" fmla="*/ 7 h 22"/>
              <a:gd name="T44" fmla="*/ 15 w 20"/>
              <a:gd name="T45" fmla="*/ 7 h 22"/>
              <a:gd name="T46" fmla="*/ 15 w 20"/>
              <a:gd name="T47" fmla="*/ 7 h 22"/>
              <a:gd name="T48" fmla="*/ 15 w 20"/>
              <a:gd name="T49" fmla="*/ 5 h 22"/>
              <a:gd name="T50" fmla="*/ 15 w 20"/>
              <a:gd name="T51" fmla="*/ 5 h 22"/>
              <a:gd name="T52" fmla="*/ 14 w 20"/>
              <a:gd name="T53" fmla="*/ 4 h 22"/>
              <a:gd name="T54" fmla="*/ 14 w 20"/>
              <a:gd name="T55" fmla="*/ 4 h 22"/>
              <a:gd name="T56" fmla="*/ 14 w 20"/>
              <a:gd name="T57" fmla="*/ 4 h 22"/>
              <a:gd name="T58" fmla="*/ 14 w 20"/>
              <a:gd name="T59" fmla="*/ 3 h 22"/>
              <a:gd name="T60" fmla="*/ 14 w 20"/>
              <a:gd name="T61" fmla="*/ 3 h 22"/>
              <a:gd name="T62" fmla="*/ 14 w 20"/>
              <a:gd name="T63" fmla="*/ 1 h 22"/>
              <a:gd name="T64" fmla="*/ 12 w 20"/>
              <a:gd name="T65" fmla="*/ 1 h 22"/>
              <a:gd name="T66" fmla="*/ 0 w 20"/>
              <a:gd name="T6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" h="22">
                <a:moveTo>
                  <a:pt x="0" y="22"/>
                </a:moveTo>
                <a:lnTo>
                  <a:pt x="20" y="22"/>
                </a:lnTo>
                <a:lnTo>
                  <a:pt x="20" y="22"/>
                </a:lnTo>
                <a:lnTo>
                  <a:pt x="20" y="22"/>
                </a:lnTo>
                <a:lnTo>
                  <a:pt x="20" y="22"/>
                </a:lnTo>
                <a:lnTo>
                  <a:pt x="20" y="22"/>
                </a:lnTo>
                <a:lnTo>
                  <a:pt x="20" y="21"/>
                </a:lnTo>
                <a:lnTo>
                  <a:pt x="20" y="21"/>
                </a:lnTo>
                <a:lnTo>
                  <a:pt x="20" y="21"/>
                </a:lnTo>
                <a:lnTo>
                  <a:pt x="20" y="20"/>
                </a:lnTo>
                <a:lnTo>
                  <a:pt x="20" y="20"/>
                </a:lnTo>
                <a:lnTo>
                  <a:pt x="20" y="20"/>
                </a:lnTo>
                <a:lnTo>
                  <a:pt x="19" y="20"/>
                </a:lnTo>
                <a:lnTo>
                  <a:pt x="19" y="20"/>
                </a:lnTo>
                <a:lnTo>
                  <a:pt x="19" y="18"/>
                </a:lnTo>
                <a:lnTo>
                  <a:pt x="19" y="18"/>
                </a:lnTo>
                <a:lnTo>
                  <a:pt x="19" y="18"/>
                </a:lnTo>
                <a:lnTo>
                  <a:pt x="19" y="17"/>
                </a:lnTo>
                <a:lnTo>
                  <a:pt x="19" y="17"/>
                </a:lnTo>
                <a:lnTo>
                  <a:pt x="19" y="17"/>
                </a:lnTo>
                <a:lnTo>
                  <a:pt x="19" y="17"/>
                </a:lnTo>
                <a:lnTo>
                  <a:pt x="17" y="14"/>
                </a:lnTo>
                <a:lnTo>
                  <a:pt x="17" y="14"/>
                </a:lnTo>
                <a:lnTo>
                  <a:pt x="17" y="13"/>
                </a:lnTo>
                <a:lnTo>
                  <a:pt x="17" y="13"/>
                </a:lnTo>
                <a:lnTo>
                  <a:pt x="17" y="13"/>
                </a:lnTo>
                <a:lnTo>
                  <a:pt x="17" y="13"/>
                </a:lnTo>
                <a:lnTo>
                  <a:pt x="17" y="12"/>
                </a:lnTo>
                <a:lnTo>
                  <a:pt x="16" y="12"/>
                </a:lnTo>
                <a:lnTo>
                  <a:pt x="16" y="12"/>
                </a:lnTo>
                <a:lnTo>
                  <a:pt x="16" y="12"/>
                </a:lnTo>
                <a:lnTo>
                  <a:pt x="16" y="12"/>
                </a:lnTo>
                <a:lnTo>
                  <a:pt x="16" y="11"/>
                </a:lnTo>
                <a:lnTo>
                  <a:pt x="16" y="9"/>
                </a:lnTo>
                <a:lnTo>
                  <a:pt x="16" y="9"/>
                </a:lnTo>
                <a:lnTo>
                  <a:pt x="16" y="9"/>
                </a:lnTo>
                <a:lnTo>
                  <a:pt x="16" y="9"/>
                </a:lnTo>
                <a:lnTo>
                  <a:pt x="16" y="9"/>
                </a:lnTo>
                <a:lnTo>
                  <a:pt x="16" y="9"/>
                </a:lnTo>
                <a:lnTo>
                  <a:pt x="16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7"/>
                </a:lnTo>
                <a:lnTo>
                  <a:pt x="15" y="7"/>
                </a:lnTo>
                <a:lnTo>
                  <a:pt x="15" y="7"/>
                </a:lnTo>
                <a:lnTo>
                  <a:pt x="15" y="7"/>
                </a:lnTo>
                <a:lnTo>
                  <a:pt x="15" y="7"/>
                </a:lnTo>
                <a:lnTo>
                  <a:pt x="15" y="5"/>
                </a:lnTo>
                <a:lnTo>
                  <a:pt x="15" y="5"/>
                </a:lnTo>
                <a:lnTo>
                  <a:pt x="15" y="5"/>
                </a:lnTo>
                <a:lnTo>
                  <a:pt x="15" y="5"/>
                </a:lnTo>
                <a:lnTo>
                  <a:pt x="14" y="5"/>
                </a:lnTo>
                <a:lnTo>
                  <a:pt x="14" y="4"/>
                </a:lnTo>
                <a:lnTo>
                  <a:pt x="14" y="4"/>
                </a:lnTo>
                <a:lnTo>
                  <a:pt x="14" y="4"/>
                </a:lnTo>
                <a:lnTo>
                  <a:pt x="14" y="4"/>
                </a:lnTo>
                <a:lnTo>
                  <a:pt x="14" y="4"/>
                </a:lnTo>
                <a:lnTo>
                  <a:pt x="14" y="4"/>
                </a:lnTo>
                <a:lnTo>
                  <a:pt x="14" y="3"/>
                </a:lnTo>
                <a:lnTo>
                  <a:pt x="14" y="3"/>
                </a:lnTo>
                <a:lnTo>
                  <a:pt x="14" y="3"/>
                </a:lnTo>
                <a:lnTo>
                  <a:pt x="14" y="1"/>
                </a:lnTo>
                <a:lnTo>
                  <a:pt x="14" y="1"/>
                </a:lnTo>
                <a:lnTo>
                  <a:pt x="14" y="1"/>
                </a:lnTo>
                <a:lnTo>
                  <a:pt x="12" y="1"/>
                </a:lnTo>
                <a:lnTo>
                  <a:pt x="12" y="0"/>
                </a:lnTo>
                <a:lnTo>
                  <a:pt x="0" y="0"/>
                </a:lnTo>
                <a:lnTo>
                  <a:pt x="0" y="2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6" name="Rectangle 494"/>
          <p:cNvSpPr>
            <a:spLocks noChangeArrowheads="1"/>
          </p:cNvSpPr>
          <p:nvPr/>
        </p:nvSpPr>
        <p:spPr bwMode="auto">
          <a:xfrm>
            <a:off x="7739515" y="2378329"/>
            <a:ext cx="46567" cy="46567"/>
          </a:xfrm>
          <a:prstGeom prst="rect">
            <a:avLst/>
          </a:pr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7" name="Rectangle 495"/>
          <p:cNvSpPr>
            <a:spLocks noChangeArrowheads="1"/>
          </p:cNvSpPr>
          <p:nvPr/>
        </p:nvSpPr>
        <p:spPr bwMode="auto">
          <a:xfrm>
            <a:off x="7739515" y="2454529"/>
            <a:ext cx="46567" cy="46567"/>
          </a:xfrm>
          <a:prstGeom prst="rect">
            <a:avLst/>
          </a:pr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8" name="Freeform 496"/>
          <p:cNvSpPr/>
          <p:nvPr/>
        </p:nvSpPr>
        <p:spPr bwMode="auto">
          <a:xfrm>
            <a:off x="7739515" y="2534963"/>
            <a:ext cx="46567" cy="29633"/>
          </a:xfrm>
          <a:custGeom>
            <a:avLst/>
            <a:gdLst>
              <a:gd name="T0" fmla="*/ 0 w 22"/>
              <a:gd name="T1" fmla="*/ 14 h 14"/>
              <a:gd name="T2" fmla="*/ 0 w 22"/>
              <a:gd name="T3" fmla="*/ 13 h 14"/>
              <a:gd name="T4" fmla="*/ 1 w 22"/>
              <a:gd name="T5" fmla="*/ 13 h 14"/>
              <a:gd name="T6" fmla="*/ 1 w 22"/>
              <a:gd name="T7" fmla="*/ 13 h 14"/>
              <a:gd name="T8" fmla="*/ 1 w 22"/>
              <a:gd name="T9" fmla="*/ 13 h 14"/>
              <a:gd name="T10" fmla="*/ 1 w 22"/>
              <a:gd name="T11" fmla="*/ 13 h 14"/>
              <a:gd name="T12" fmla="*/ 2 w 22"/>
              <a:gd name="T13" fmla="*/ 13 h 14"/>
              <a:gd name="T14" fmla="*/ 2 w 22"/>
              <a:gd name="T15" fmla="*/ 13 h 14"/>
              <a:gd name="T16" fmla="*/ 4 w 22"/>
              <a:gd name="T17" fmla="*/ 13 h 14"/>
              <a:gd name="T18" fmla="*/ 4 w 22"/>
              <a:gd name="T19" fmla="*/ 13 h 14"/>
              <a:gd name="T20" fmla="*/ 4 w 22"/>
              <a:gd name="T21" fmla="*/ 13 h 14"/>
              <a:gd name="T22" fmla="*/ 4 w 22"/>
              <a:gd name="T23" fmla="*/ 13 h 14"/>
              <a:gd name="T24" fmla="*/ 5 w 22"/>
              <a:gd name="T25" fmla="*/ 13 h 14"/>
              <a:gd name="T26" fmla="*/ 5 w 22"/>
              <a:gd name="T27" fmla="*/ 12 h 14"/>
              <a:gd name="T28" fmla="*/ 5 w 22"/>
              <a:gd name="T29" fmla="*/ 12 h 14"/>
              <a:gd name="T30" fmla="*/ 5 w 22"/>
              <a:gd name="T31" fmla="*/ 12 h 14"/>
              <a:gd name="T32" fmla="*/ 6 w 22"/>
              <a:gd name="T33" fmla="*/ 12 h 14"/>
              <a:gd name="T34" fmla="*/ 6 w 22"/>
              <a:gd name="T35" fmla="*/ 12 h 14"/>
              <a:gd name="T36" fmla="*/ 6 w 22"/>
              <a:gd name="T37" fmla="*/ 12 h 14"/>
              <a:gd name="T38" fmla="*/ 6 w 22"/>
              <a:gd name="T39" fmla="*/ 12 h 14"/>
              <a:gd name="T40" fmla="*/ 8 w 22"/>
              <a:gd name="T41" fmla="*/ 12 h 14"/>
              <a:gd name="T42" fmla="*/ 8 w 22"/>
              <a:gd name="T43" fmla="*/ 12 h 14"/>
              <a:gd name="T44" fmla="*/ 9 w 22"/>
              <a:gd name="T45" fmla="*/ 12 h 14"/>
              <a:gd name="T46" fmla="*/ 9 w 22"/>
              <a:gd name="T47" fmla="*/ 12 h 14"/>
              <a:gd name="T48" fmla="*/ 9 w 22"/>
              <a:gd name="T49" fmla="*/ 12 h 14"/>
              <a:gd name="T50" fmla="*/ 9 w 22"/>
              <a:gd name="T51" fmla="*/ 10 h 14"/>
              <a:gd name="T52" fmla="*/ 10 w 22"/>
              <a:gd name="T53" fmla="*/ 10 h 14"/>
              <a:gd name="T54" fmla="*/ 10 w 22"/>
              <a:gd name="T55" fmla="*/ 10 h 14"/>
              <a:gd name="T56" fmla="*/ 10 w 22"/>
              <a:gd name="T57" fmla="*/ 10 h 14"/>
              <a:gd name="T58" fmla="*/ 10 w 22"/>
              <a:gd name="T59" fmla="*/ 10 h 14"/>
              <a:gd name="T60" fmla="*/ 10 w 22"/>
              <a:gd name="T61" fmla="*/ 10 h 14"/>
              <a:gd name="T62" fmla="*/ 12 w 22"/>
              <a:gd name="T63" fmla="*/ 10 h 14"/>
              <a:gd name="T64" fmla="*/ 12 w 22"/>
              <a:gd name="T65" fmla="*/ 10 h 14"/>
              <a:gd name="T66" fmla="*/ 13 w 22"/>
              <a:gd name="T67" fmla="*/ 9 h 14"/>
              <a:gd name="T68" fmla="*/ 13 w 22"/>
              <a:gd name="T69" fmla="*/ 9 h 14"/>
              <a:gd name="T70" fmla="*/ 14 w 22"/>
              <a:gd name="T71" fmla="*/ 9 h 14"/>
              <a:gd name="T72" fmla="*/ 14 w 22"/>
              <a:gd name="T73" fmla="*/ 9 h 14"/>
              <a:gd name="T74" fmla="*/ 16 w 22"/>
              <a:gd name="T75" fmla="*/ 9 h 14"/>
              <a:gd name="T76" fmla="*/ 16 w 22"/>
              <a:gd name="T77" fmla="*/ 9 h 14"/>
              <a:gd name="T78" fmla="*/ 16 w 22"/>
              <a:gd name="T79" fmla="*/ 9 h 14"/>
              <a:gd name="T80" fmla="*/ 16 w 22"/>
              <a:gd name="T81" fmla="*/ 9 h 14"/>
              <a:gd name="T82" fmla="*/ 17 w 22"/>
              <a:gd name="T83" fmla="*/ 8 h 14"/>
              <a:gd name="T84" fmla="*/ 17 w 22"/>
              <a:gd name="T85" fmla="*/ 8 h 14"/>
              <a:gd name="T86" fmla="*/ 17 w 22"/>
              <a:gd name="T87" fmla="*/ 8 h 14"/>
              <a:gd name="T88" fmla="*/ 18 w 22"/>
              <a:gd name="T89" fmla="*/ 8 h 14"/>
              <a:gd name="T90" fmla="*/ 18 w 22"/>
              <a:gd name="T91" fmla="*/ 8 h 14"/>
              <a:gd name="T92" fmla="*/ 18 w 22"/>
              <a:gd name="T93" fmla="*/ 8 h 14"/>
              <a:gd name="T94" fmla="*/ 19 w 22"/>
              <a:gd name="T95" fmla="*/ 8 h 14"/>
              <a:gd name="T96" fmla="*/ 19 w 22"/>
              <a:gd name="T97" fmla="*/ 8 h 14"/>
              <a:gd name="T98" fmla="*/ 19 w 22"/>
              <a:gd name="T99" fmla="*/ 8 h 14"/>
              <a:gd name="T100" fmla="*/ 19 w 22"/>
              <a:gd name="T101" fmla="*/ 8 h 14"/>
              <a:gd name="T102" fmla="*/ 19 w 22"/>
              <a:gd name="T103" fmla="*/ 8 h 14"/>
              <a:gd name="T104" fmla="*/ 21 w 22"/>
              <a:gd name="T105" fmla="*/ 7 h 14"/>
              <a:gd name="T106" fmla="*/ 21 w 22"/>
              <a:gd name="T107" fmla="*/ 7 h 14"/>
              <a:gd name="T108" fmla="*/ 21 w 22"/>
              <a:gd name="T109" fmla="*/ 7 h 14"/>
              <a:gd name="T110" fmla="*/ 21 w 22"/>
              <a:gd name="T111" fmla="*/ 7 h 14"/>
              <a:gd name="T112" fmla="*/ 22 w 22"/>
              <a:gd name="T113" fmla="*/ 7 h 14"/>
              <a:gd name="T114" fmla="*/ 22 w 22"/>
              <a:gd name="T115" fmla="*/ 0 h 14"/>
              <a:gd name="T116" fmla="*/ 0 w 22"/>
              <a:gd name="T117" fmla="*/ 0 h 14"/>
              <a:gd name="T118" fmla="*/ 0 w 22"/>
              <a:gd name="T119" fmla="*/ 14 h 14"/>
              <a:gd name="T120" fmla="*/ 0 w 22"/>
              <a:gd name="T12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" h="14">
                <a:moveTo>
                  <a:pt x="0" y="14"/>
                </a:moveTo>
                <a:lnTo>
                  <a:pt x="0" y="13"/>
                </a:lnTo>
                <a:lnTo>
                  <a:pt x="1" y="13"/>
                </a:lnTo>
                <a:lnTo>
                  <a:pt x="1" y="13"/>
                </a:lnTo>
                <a:lnTo>
                  <a:pt x="1" y="13"/>
                </a:lnTo>
                <a:lnTo>
                  <a:pt x="1" y="13"/>
                </a:lnTo>
                <a:lnTo>
                  <a:pt x="2" y="13"/>
                </a:lnTo>
                <a:lnTo>
                  <a:pt x="2" y="13"/>
                </a:lnTo>
                <a:lnTo>
                  <a:pt x="4" y="13"/>
                </a:lnTo>
                <a:lnTo>
                  <a:pt x="4" y="13"/>
                </a:lnTo>
                <a:lnTo>
                  <a:pt x="4" y="13"/>
                </a:lnTo>
                <a:lnTo>
                  <a:pt x="4" y="13"/>
                </a:lnTo>
                <a:lnTo>
                  <a:pt x="5" y="13"/>
                </a:lnTo>
                <a:lnTo>
                  <a:pt x="5" y="12"/>
                </a:lnTo>
                <a:lnTo>
                  <a:pt x="5" y="12"/>
                </a:lnTo>
                <a:lnTo>
                  <a:pt x="5" y="12"/>
                </a:lnTo>
                <a:lnTo>
                  <a:pt x="6" y="12"/>
                </a:lnTo>
                <a:lnTo>
                  <a:pt x="6" y="12"/>
                </a:lnTo>
                <a:lnTo>
                  <a:pt x="6" y="12"/>
                </a:lnTo>
                <a:lnTo>
                  <a:pt x="6" y="12"/>
                </a:lnTo>
                <a:lnTo>
                  <a:pt x="8" y="12"/>
                </a:lnTo>
                <a:lnTo>
                  <a:pt x="8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0"/>
                </a:lnTo>
                <a:lnTo>
                  <a:pt x="10" y="10"/>
                </a:lnTo>
                <a:lnTo>
                  <a:pt x="10" y="10"/>
                </a:lnTo>
                <a:lnTo>
                  <a:pt x="10" y="10"/>
                </a:lnTo>
                <a:lnTo>
                  <a:pt x="10" y="10"/>
                </a:lnTo>
                <a:lnTo>
                  <a:pt x="10" y="10"/>
                </a:lnTo>
                <a:lnTo>
                  <a:pt x="12" y="10"/>
                </a:lnTo>
                <a:lnTo>
                  <a:pt x="12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6" y="9"/>
                </a:lnTo>
                <a:lnTo>
                  <a:pt x="16" y="9"/>
                </a:lnTo>
                <a:lnTo>
                  <a:pt x="16" y="9"/>
                </a:lnTo>
                <a:lnTo>
                  <a:pt x="16" y="9"/>
                </a:lnTo>
                <a:lnTo>
                  <a:pt x="17" y="8"/>
                </a:lnTo>
                <a:lnTo>
                  <a:pt x="17" y="8"/>
                </a:lnTo>
                <a:lnTo>
                  <a:pt x="17" y="8"/>
                </a:lnTo>
                <a:lnTo>
                  <a:pt x="18" y="8"/>
                </a:lnTo>
                <a:lnTo>
                  <a:pt x="18" y="8"/>
                </a:lnTo>
                <a:lnTo>
                  <a:pt x="18" y="8"/>
                </a:lnTo>
                <a:lnTo>
                  <a:pt x="19" y="8"/>
                </a:lnTo>
                <a:lnTo>
                  <a:pt x="19" y="8"/>
                </a:lnTo>
                <a:lnTo>
                  <a:pt x="19" y="8"/>
                </a:lnTo>
                <a:lnTo>
                  <a:pt x="19" y="8"/>
                </a:lnTo>
                <a:lnTo>
                  <a:pt x="19" y="8"/>
                </a:lnTo>
                <a:lnTo>
                  <a:pt x="21" y="7"/>
                </a:lnTo>
                <a:lnTo>
                  <a:pt x="21" y="7"/>
                </a:lnTo>
                <a:lnTo>
                  <a:pt x="21" y="7"/>
                </a:lnTo>
                <a:lnTo>
                  <a:pt x="21" y="7"/>
                </a:lnTo>
                <a:lnTo>
                  <a:pt x="22" y="7"/>
                </a:lnTo>
                <a:lnTo>
                  <a:pt x="22" y="0"/>
                </a:ln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59" name="Rectangle 497"/>
          <p:cNvSpPr>
            <a:spLocks noChangeArrowheads="1"/>
          </p:cNvSpPr>
          <p:nvPr/>
        </p:nvSpPr>
        <p:spPr bwMode="auto">
          <a:xfrm>
            <a:off x="7659081" y="2378329"/>
            <a:ext cx="46567" cy="46567"/>
          </a:xfrm>
          <a:prstGeom prst="rect">
            <a:avLst/>
          </a:pr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0" name="Rectangle 498"/>
          <p:cNvSpPr>
            <a:spLocks noChangeArrowheads="1"/>
          </p:cNvSpPr>
          <p:nvPr/>
        </p:nvSpPr>
        <p:spPr bwMode="auto">
          <a:xfrm>
            <a:off x="7659081" y="2454529"/>
            <a:ext cx="46567" cy="46567"/>
          </a:xfrm>
          <a:prstGeom prst="rect">
            <a:avLst/>
          </a:pr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1" name="Freeform 499"/>
          <p:cNvSpPr/>
          <p:nvPr/>
        </p:nvSpPr>
        <p:spPr bwMode="auto">
          <a:xfrm>
            <a:off x="7659081" y="2534963"/>
            <a:ext cx="46567" cy="42333"/>
          </a:xfrm>
          <a:custGeom>
            <a:avLst/>
            <a:gdLst>
              <a:gd name="T0" fmla="*/ 1 w 17"/>
              <a:gd name="T1" fmla="*/ 15 h 15"/>
              <a:gd name="T2" fmla="*/ 1 w 17"/>
              <a:gd name="T3" fmla="*/ 15 h 15"/>
              <a:gd name="T4" fmla="*/ 2 w 17"/>
              <a:gd name="T5" fmla="*/ 15 h 15"/>
              <a:gd name="T6" fmla="*/ 2 w 17"/>
              <a:gd name="T7" fmla="*/ 15 h 15"/>
              <a:gd name="T8" fmla="*/ 3 w 17"/>
              <a:gd name="T9" fmla="*/ 15 h 15"/>
              <a:gd name="T10" fmla="*/ 3 w 17"/>
              <a:gd name="T11" fmla="*/ 15 h 15"/>
              <a:gd name="T12" fmla="*/ 4 w 17"/>
              <a:gd name="T13" fmla="*/ 15 h 15"/>
              <a:gd name="T14" fmla="*/ 4 w 17"/>
              <a:gd name="T15" fmla="*/ 15 h 15"/>
              <a:gd name="T16" fmla="*/ 4 w 17"/>
              <a:gd name="T17" fmla="*/ 15 h 15"/>
              <a:gd name="T18" fmla="*/ 5 w 17"/>
              <a:gd name="T19" fmla="*/ 15 h 15"/>
              <a:gd name="T20" fmla="*/ 5 w 17"/>
              <a:gd name="T21" fmla="*/ 15 h 15"/>
              <a:gd name="T22" fmla="*/ 5 w 17"/>
              <a:gd name="T23" fmla="*/ 15 h 15"/>
              <a:gd name="T24" fmla="*/ 6 w 17"/>
              <a:gd name="T25" fmla="*/ 14 h 15"/>
              <a:gd name="T26" fmla="*/ 6 w 17"/>
              <a:gd name="T27" fmla="*/ 14 h 15"/>
              <a:gd name="T28" fmla="*/ 6 w 17"/>
              <a:gd name="T29" fmla="*/ 14 h 15"/>
              <a:gd name="T30" fmla="*/ 7 w 17"/>
              <a:gd name="T31" fmla="*/ 14 h 15"/>
              <a:gd name="T32" fmla="*/ 7 w 17"/>
              <a:gd name="T33" fmla="*/ 14 h 15"/>
              <a:gd name="T34" fmla="*/ 7 w 17"/>
              <a:gd name="T35" fmla="*/ 14 h 15"/>
              <a:gd name="T36" fmla="*/ 7 w 17"/>
              <a:gd name="T37" fmla="*/ 14 h 15"/>
              <a:gd name="T38" fmla="*/ 8 w 17"/>
              <a:gd name="T39" fmla="*/ 14 h 15"/>
              <a:gd name="T40" fmla="*/ 8 w 17"/>
              <a:gd name="T41" fmla="*/ 14 h 15"/>
              <a:gd name="T42" fmla="*/ 8 w 17"/>
              <a:gd name="T43" fmla="*/ 14 h 15"/>
              <a:gd name="T44" fmla="*/ 9 w 17"/>
              <a:gd name="T45" fmla="*/ 14 h 15"/>
              <a:gd name="T46" fmla="*/ 9 w 17"/>
              <a:gd name="T47" fmla="*/ 14 h 15"/>
              <a:gd name="T48" fmla="*/ 10 w 17"/>
              <a:gd name="T49" fmla="*/ 14 h 15"/>
              <a:gd name="T50" fmla="*/ 10 w 17"/>
              <a:gd name="T51" fmla="*/ 14 h 15"/>
              <a:gd name="T52" fmla="*/ 11 w 17"/>
              <a:gd name="T53" fmla="*/ 14 h 15"/>
              <a:gd name="T54" fmla="*/ 12 w 17"/>
              <a:gd name="T55" fmla="*/ 14 h 15"/>
              <a:gd name="T56" fmla="*/ 12 w 17"/>
              <a:gd name="T57" fmla="*/ 14 h 15"/>
              <a:gd name="T58" fmla="*/ 12 w 17"/>
              <a:gd name="T59" fmla="*/ 14 h 15"/>
              <a:gd name="T60" fmla="*/ 13 w 17"/>
              <a:gd name="T61" fmla="*/ 14 h 15"/>
              <a:gd name="T62" fmla="*/ 13 w 17"/>
              <a:gd name="T63" fmla="*/ 14 h 15"/>
              <a:gd name="T64" fmla="*/ 13 w 17"/>
              <a:gd name="T65" fmla="*/ 14 h 15"/>
              <a:gd name="T66" fmla="*/ 13 w 17"/>
              <a:gd name="T67" fmla="*/ 14 h 15"/>
              <a:gd name="T68" fmla="*/ 14 w 17"/>
              <a:gd name="T69" fmla="*/ 14 h 15"/>
              <a:gd name="T70" fmla="*/ 14 w 17"/>
              <a:gd name="T71" fmla="*/ 14 h 15"/>
              <a:gd name="T72" fmla="*/ 17 w 17"/>
              <a:gd name="T73" fmla="*/ 13 h 15"/>
              <a:gd name="T74" fmla="*/ 17 w 17"/>
              <a:gd name="T75" fmla="*/ 0 h 15"/>
              <a:gd name="T76" fmla="*/ 0 w 17"/>
              <a:gd name="T77" fmla="*/ 0 h 15"/>
              <a:gd name="T78" fmla="*/ 0 w 17"/>
              <a:gd name="T79" fmla="*/ 15 h 15"/>
              <a:gd name="T80" fmla="*/ 1 w 17"/>
              <a:gd name="T8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" h="15">
                <a:moveTo>
                  <a:pt x="1" y="15"/>
                </a:moveTo>
                <a:cubicBezTo>
                  <a:pt x="1" y="15"/>
                  <a:pt x="1" y="15"/>
                  <a:pt x="1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5" y="13"/>
                  <a:pt x="16" y="13"/>
                  <a:pt x="17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lnTo>
                  <a:pt x="1" y="15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2" name="Rectangle 500"/>
          <p:cNvSpPr>
            <a:spLocks noChangeArrowheads="1"/>
          </p:cNvSpPr>
          <p:nvPr/>
        </p:nvSpPr>
        <p:spPr bwMode="auto">
          <a:xfrm>
            <a:off x="7578648" y="2378329"/>
            <a:ext cx="46567" cy="46567"/>
          </a:xfrm>
          <a:prstGeom prst="rect">
            <a:avLst/>
          </a:pr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3" name="Rectangle 501"/>
          <p:cNvSpPr>
            <a:spLocks noChangeArrowheads="1"/>
          </p:cNvSpPr>
          <p:nvPr/>
        </p:nvSpPr>
        <p:spPr bwMode="auto">
          <a:xfrm>
            <a:off x="7578648" y="2454529"/>
            <a:ext cx="46567" cy="46567"/>
          </a:xfrm>
          <a:prstGeom prst="rect">
            <a:avLst/>
          </a:pr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4" name="Freeform 502"/>
          <p:cNvSpPr/>
          <p:nvPr/>
        </p:nvSpPr>
        <p:spPr bwMode="auto">
          <a:xfrm>
            <a:off x="7578648" y="2534963"/>
            <a:ext cx="46567" cy="42333"/>
          </a:xfrm>
          <a:custGeom>
            <a:avLst/>
            <a:gdLst>
              <a:gd name="T0" fmla="*/ 0 w 17"/>
              <a:gd name="T1" fmla="*/ 13 h 15"/>
              <a:gd name="T2" fmla="*/ 0 w 17"/>
              <a:gd name="T3" fmla="*/ 13 h 15"/>
              <a:gd name="T4" fmla="*/ 0 w 17"/>
              <a:gd name="T5" fmla="*/ 13 h 15"/>
              <a:gd name="T6" fmla="*/ 0 w 17"/>
              <a:gd name="T7" fmla="*/ 13 h 15"/>
              <a:gd name="T8" fmla="*/ 0 w 17"/>
              <a:gd name="T9" fmla="*/ 13 h 15"/>
              <a:gd name="T10" fmla="*/ 1 w 17"/>
              <a:gd name="T11" fmla="*/ 13 h 15"/>
              <a:gd name="T12" fmla="*/ 1 w 17"/>
              <a:gd name="T13" fmla="*/ 13 h 15"/>
              <a:gd name="T14" fmla="*/ 1 w 17"/>
              <a:gd name="T15" fmla="*/ 13 h 15"/>
              <a:gd name="T16" fmla="*/ 2 w 17"/>
              <a:gd name="T17" fmla="*/ 13 h 15"/>
              <a:gd name="T18" fmla="*/ 2 w 17"/>
              <a:gd name="T19" fmla="*/ 13 h 15"/>
              <a:gd name="T20" fmla="*/ 2 w 17"/>
              <a:gd name="T21" fmla="*/ 13 h 15"/>
              <a:gd name="T22" fmla="*/ 3 w 17"/>
              <a:gd name="T23" fmla="*/ 14 h 15"/>
              <a:gd name="T24" fmla="*/ 3 w 17"/>
              <a:gd name="T25" fmla="*/ 14 h 15"/>
              <a:gd name="T26" fmla="*/ 4 w 17"/>
              <a:gd name="T27" fmla="*/ 14 h 15"/>
              <a:gd name="T28" fmla="*/ 4 w 17"/>
              <a:gd name="T29" fmla="*/ 14 h 15"/>
              <a:gd name="T30" fmla="*/ 4 w 17"/>
              <a:gd name="T31" fmla="*/ 14 h 15"/>
              <a:gd name="T32" fmla="*/ 5 w 17"/>
              <a:gd name="T33" fmla="*/ 14 h 15"/>
              <a:gd name="T34" fmla="*/ 5 w 17"/>
              <a:gd name="T35" fmla="*/ 14 h 15"/>
              <a:gd name="T36" fmla="*/ 6 w 17"/>
              <a:gd name="T37" fmla="*/ 14 h 15"/>
              <a:gd name="T38" fmla="*/ 6 w 17"/>
              <a:gd name="T39" fmla="*/ 14 h 15"/>
              <a:gd name="T40" fmla="*/ 7 w 17"/>
              <a:gd name="T41" fmla="*/ 14 h 15"/>
              <a:gd name="T42" fmla="*/ 7 w 17"/>
              <a:gd name="T43" fmla="*/ 14 h 15"/>
              <a:gd name="T44" fmla="*/ 7 w 17"/>
              <a:gd name="T45" fmla="*/ 14 h 15"/>
              <a:gd name="T46" fmla="*/ 7 w 17"/>
              <a:gd name="T47" fmla="*/ 14 h 15"/>
              <a:gd name="T48" fmla="*/ 7 w 17"/>
              <a:gd name="T49" fmla="*/ 14 h 15"/>
              <a:gd name="T50" fmla="*/ 8 w 17"/>
              <a:gd name="T51" fmla="*/ 14 h 15"/>
              <a:gd name="T52" fmla="*/ 8 w 17"/>
              <a:gd name="T53" fmla="*/ 14 h 15"/>
              <a:gd name="T54" fmla="*/ 8 w 17"/>
              <a:gd name="T55" fmla="*/ 14 h 15"/>
              <a:gd name="T56" fmla="*/ 9 w 17"/>
              <a:gd name="T57" fmla="*/ 14 h 15"/>
              <a:gd name="T58" fmla="*/ 9 w 17"/>
              <a:gd name="T59" fmla="*/ 14 h 15"/>
              <a:gd name="T60" fmla="*/ 9 w 17"/>
              <a:gd name="T61" fmla="*/ 14 h 15"/>
              <a:gd name="T62" fmla="*/ 9 w 17"/>
              <a:gd name="T63" fmla="*/ 14 h 15"/>
              <a:gd name="T64" fmla="*/ 10 w 17"/>
              <a:gd name="T65" fmla="*/ 14 h 15"/>
              <a:gd name="T66" fmla="*/ 10 w 17"/>
              <a:gd name="T67" fmla="*/ 14 h 15"/>
              <a:gd name="T68" fmla="*/ 17 w 17"/>
              <a:gd name="T69" fmla="*/ 15 h 15"/>
              <a:gd name="T70" fmla="*/ 17 w 17"/>
              <a:gd name="T71" fmla="*/ 0 h 15"/>
              <a:gd name="T72" fmla="*/ 0 w 17"/>
              <a:gd name="T73" fmla="*/ 0 h 15"/>
              <a:gd name="T74" fmla="*/ 0 w 17"/>
              <a:gd name="T75" fmla="*/ 1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" h="15">
                <a:moveTo>
                  <a:pt x="0" y="13"/>
                </a:move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2" y="15"/>
                  <a:pt x="15" y="15"/>
                  <a:pt x="17" y="15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lnTo>
                  <a:pt x="0" y="13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5" name="Rectangle 503"/>
          <p:cNvSpPr>
            <a:spLocks noChangeArrowheads="1"/>
          </p:cNvSpPr>
          <p:nvPr/>
        </p:nvSpPr>
        <p:spPr bwMode="auto">
          <a:xfrm>
            <a:off x="7498215" y="2378329"/>
            <a:ext cx="46567" cy="46567"/>
          </a:xfrm>
          <a:prstGeom prst="rect">
            <a:avLst/>
          </a:pr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6" name="Rectangle 504"/>
          <p:cNvSpPr>
            <a:spLocks noChangeArrowheads="1"/>
          </p:cNvSpPr>
          <p:nvPr/>
        </p:nvSpPr>
        <p:spPr bwMode="auto">
          <a:xfrm>
            <a:off x="7498215" y="2454529"/>
            <a:ext cx="46567" cy="46567"/>
          </a:xfrm>
          <a:prstGeom prst="rect">
            <a:avLst/>
          </a:pr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7" name="Freeform 505"/>
          <p:cNvSpPr/>
          <p:nvPr/>
        </p:nvSpPr>
        <p:spPr bwMode="auto">
          <a:xfrm>
            <a:off x="7498215" y="2534963"/>
            <a:ext cx="46567" cy="29633"/>
          </a:xfrm>
          <a:custGeom>
            <a:avLst/>
            <a:gdLst>
              <a:gd name="T0" fmla="*/ 1 w 22"/>
              <a:gd name="T1" fmla="*/ 7 h 14"/>
              <a:gd name="T2" fmla="*/ 3 w 22"/>
              <a:gd name="T3" fmla="*/ 7 h 14"/>
              <a:gd name="T4" fmla="*/ 3 w 22"/>
              <a:gd name="T5" fmla="*/ 8 h 14"/>
              <a:gd name="T6" fmla="*/ 4 w 22"/>
              <a:gd name="T7" fmla="*/ 8 h 14"/>
              <a:gd name="T8" fmla="*/ 4 w 22"/>
              <a:gd name="T9" fmla="*/ 8 h 14"/>
              <a:gd name="T10" fmla="*/ 4 w 22"/>
              <a:gd name="T11" fmla="*/ 8 h 14"/>
              <a:gd name="T12" fmla="*/ 5 w 22"/>
              <a:gd name="T13" fmla="*/ 8 h 14"/>
              <a:gd name="T14" fmla="*/ 7 w 22"/>
              <a:gd name="T15" fmla="*/ 9 h 14"/>
              <a:gd name="T16" fmla="*/ 7 w 22"/>
              <a:gd name="T17" fmla="*/ 9 h 14"/>
              <a:gd name="T18" fmla="*/ 8 w 22"/>
              <a:gd name="T19" fmla="*/ 9 h 14"/>
              <a:gd name="T20" fmla="*/ 9 w 22"/>
              <a:gd name="T21" fmla="*/ 9 h 14"/>
              <a:gd name="T22" fmla="*/ 9 w 22"/>
              <a:gd name="T23" fmla="*/ 10 h 14"/>
              <a:gd name="T24" fmla="*/ 11 w 22"/>
              <a:gd name="T25" fmla="*/ 10 h 14"/>
              <a:gd name="T26" fmla="*/ 11 w 22"/>
              <a:gd name="T27" fmla="*/ 10 h 14"/>
              <a:gd name="T28" fmla="*/ 11 w 22"/>
              <a:gd name="T29" fmla="*/ 10 h 14"/>
              <a:gd name="T30" fmla="*/ 12 w 22"/>
              <a:gd name="T31" fmla="*/ 10 h 14"/>
              <a:gd name="T32" fmla="*/ 12 w 22"/>
              <a:gd name="T33" fmla="*/ 10 h 14"/>
              <a:gd name="T34" fmla="*/ 13 w 22"/>
              <a:gd name="T35" fmla="*/ 10 h 14"/>
              <a:gd name="T36" fmla="*/ 15 w 22"/>
              <a:gd name="T37" fmla="*/ 12 h 14"/>
              <a:gd name="T38" fmla="*/ 15 w 22"/>
              <a:gd name="T39" fmla="*/ 12 h 14"/>
              <a:gd name="T40" fmla="*/ 15 w 22"/>
              <a:gd name="T41" fmla="*/ 12 h 14"/>
              <a:gd name="T42" fmla="*/ 16 w 22"/>
              <a:gd name="T43" fmla="*/ 12 h 14"/>
              <a:gd name="T44" fmla="*/ 17 w 22"/>
              <a:gd name="T45" fmla="*/ 12 h 14"/>
              <a:gd name="T46" fmla="*/ 17 w 22"/>
              <a:gd name="T47" fmla="*/ 12 h 14"/>
              <a:gd name="T48" fmla="*/ 18 w 22"/>
              <a:gd name="T49" fmla="*/ 13 h 14"/>
              <a:gd name="T50" fmla="*/ 20 w 22"/>
              <a:gd name="T51" fmla="*/ 13 h 14"/>
              <a:gd name="T52" fmla="*/ 20 w 22"/>
              <a:gd name="T53" fmla="*/ 13 h 14"/>
              <a:gd name="T54" fmla="*/ 21 w 22"/>
              <a:gd name="T55" fmla="*/ 13 h 14"/>
              <a:gd name="T56" fmla="*/ 21 w 22"/>
              <a:gd name="T57" fmla="*/ 13 h 14"/>
              <a:gd name="T58" fmla="*/ 22 w 22"/>
              <a:gd name="T59" fmla="*/ 13 h 14"/>
              <a:gd name="T60" fmla="*/ 22 w 22"/>
              <a:gd name="T61" fmla="*/ 13 h 14"/>
              <a:gd name="T62" fmla="*/ 22 w 22"/>
              <a:gd name="T63" fmla="*/ 0 h 14"/>
              <a:gd name="T64" fmla="*/ 0 w 22"/>
              <a:gd name="T6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" h="14">
                <a:moveTo>
                  <a:pt x="1" y="7"/>
                </a:moveTo>
                <a:lnTo>
                  <a:pt x="1" y="7"/>
                </a:lnTo>
                <a:lnTo>
                  <a:pt x="1" y="7"/>
                </a:lnTo>
                <a:lnTo>
                  <a:pt x="3" y="7"/>
                </a:lnTo>
                <a:lnTo>
                  <a:pt x="3" y="8"/>
                </a:lnTo>
                <a:lnTo>
                  <a:pt x="3" y="8"/>
                </a:lnTo>
                <a:lnTo>
                  <a:pt x="3" y="8"/>
                </a:lnTo>
                <a:lnTo>
                  <a:pt x="4" y="8"/>
                </a:lnTo>
                <a:lnTo>
                  <a:pt x="4" y="8"/>
                </a:lnTo>
                <a:lnTo>
                  <a:pt x="4" y="8"/>
                </a:lnTo>
                <a:lnTo>
                  <a:pt x="4" y="8"/>
                </a:lnTo>
                <a:lnTo>
                  <a:pt x="4" y="8"/>
                </a:lnTo>
                <a:lnTo>
                  <a:pt x="5" y="8"/>
                </a:lnTo>
                <a:lnTo>
                  <a:pt x="5" y="8"/>
                </a:lnTo>
                <a:lnTo>
                  <a:pt x="5" y="9"/>
                </a:lnTo>
                <a:lnTo>
                  <a:pt x="7" y="9"/>
                </a:lnTo>
                <a:lnTo>
                  <a:pt x="7" y="9"/>
                </a:lnTo>
                <a:lnTo>
                  <a:pt x="7" y="9"/>
                </a:lnTo>
                <a:lnTo>
                  <a:pt x="8" y="9"/>
                </a:lnTo>
                <a:lnTo>
                  <a:pt x="8" y="9"/>
                </a:lnTo>
                <a:lnTo>
                  <a:pt x="8" y="9"/>
                </a:lnTo>
                <a:lnTo>
                  <a:pt x="9" y="9"/>
                </a:lnTo>
                <a:lnTo>
                  <a:pt x="9" y="9"/>
                </a:lnTo>
                <a:lnTo>
                  <a:pt x="9" y="10"/>
                </a:lnTo>
                <a:lnTo>
                  <a:pt x="9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5" y="12"/>
                </a:lnTo>
                <a:lnTo>
                  <a:pt x="15" y="12"/>
                </a:lnTo>
                <a:lnTo>
                  <a:pt x="15" y="12"/>
                </a:lnTo>
                <a:lnTo>
                  <a:pt x="15" y="12"/>
                </a:lnTo>
                <a:lnTo>
                  <a:pt x="15" y="12"/>
                </a:lnTo>
                <a:lnTo>
                  <a:pt x="16" y="12"/>
                </a:lnTo>
                <a:lnTo>
                  <a:pt x="16" y="12"/>
                </a:lnTo>
                <a:lnTo>
                  <a:pt x="16" y="12"/>
                </a:lnTo>
                <a:lnTo>
                  <a:pt x="17" y="12"/>
                </a:lnTo>
                <a:lnTo>
                  <a:pt x="17" y="12"/>
                </a:lnTo>
                <a:lnTo>
                  <a:pt x="17" y="12"/>
                </a:lnTo>
                <a:lnTo>
                  <a:pt x="18" y="13"/>
                </a:lnTo>
                <a:lnTo>
                  <a:pt x="18" y="13"/>
                </a:lnTo>
                <a:lnTo>
                  <a:pt x="18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2" y="13"/>
                </a:lnTo>
                <a:lnTo>
                  <a:pt x="22" y="13"/>
                </a:lnTo>
                <a:lnTo>
                  <a:pt x="22" y="13"/>
                </a:lnTo>
                <a:lnTo>
                  <a:pt x="22" y="14"/>
                </a:lnTo>
                <a:lnTo>
                  <a:pt x="22" y="0"/>
                </a:lnTo>
                <a:lnTo>
                  <a:pt x="0" y="0"/>
                </a:lnTo>
                <a:lnTo>
                  <a:pt x="0" y="7"/>
                </a:lnTo>
                <a:lnTo>
                  <a:pt x="1" y="7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8" name="Freeform 506"/>
          <p:cNvSpPr/>
          <p:nvPr/>
        </p:nvSpPr>
        <p:spPr bwMode="auto">
          <a:xfrm>
            <a:off x="7457997" y="2401611"/>
            <a:ext cx="10584" cy="23284"/>
          </a:xfrm>
          <a:custGeom>
            <a:avLst/>
            <a:gdLst>
              <a:gd name="T0" fmla="*/ 5 w 5"/>
              <a:gd name="T1" fmla="*/ 0 h 11"/>
              <a:gd name="T2" fmla="*/ 5 w 5"/>
              <a:gd name="T3" fmla="*/ 2 h 11"/>
              <a:gd name="T4" fmla="*/ 5 w 5"/>
              <a:gd name="T5" fmla="*/ 2 h 11"/>
              <a:gd name="T6" fmla="*/ 4 w 5"/>
              <a:gd name="T7" fmla="*/ 2 h 11"/>
              <a:gd name="T8" fmla="*/ 4 w 5"/>
              <a:gd name="T9" fmla="*/ 2 h 11"/>
              <a:gd name="T10" fmla="*/ 4 w 5"/>
              <a:gd name="T11" fmla="*/ 2 h 11"/>
              <a:gd name="T12" fmla="*/ 4 w 5"/>
              <a:gd name="T13" fmla="*/ 2 h 11"/>
              <a:gd name="T14" fmla="*/ 4 w 5"/>
              <a:gd name="T15" fmla="*/ 2 h 11"/>
              <a:gd name="T16" fmla="*/ 4 w 5"/>
              <a:gd name="T17" fmla="*/ 3 h 11"/>
              <a:gd name="T18" fmla="*/ 4 w 5"/>
              <a:gd name="T19" fmla="*/ 3 h 11"/>
              <a:gd name="T20" fmla="*/ 4 w 5"/>
              <a:gd name="T21" fmla="*/ 3 h 11"/>
              <a:gd name="T22" fmla="*/ 2 w 5"/>
              <a:gd name="T23" fmla="*/ 3 h 11"/>
              <a:gd name="T24" fmla="*/ 2 w 5"/>
              <a:gd name="T25" fmla="*/ 3 h 11"/>
              <a:gd name="T26" fmla="*/ 2 w 5"/>
              <a:gd name="T27" fmla="*/ 4 h 11"/>
              <a:gd name="T28" fmla="*/ 2 w 5"/>
              <a:gd name="T29" fmla="*/ 4 h 11"/>
              <a:gd name="T30" fmla="*/ 2 w 5"/>
              <a:gd name="T31" fmla="*/ 4 h 11"/>
              <a:gd name="T32" fmla="*/ 2 w 5"/>
              <a:gd name="T33" fmla="*/ 4 h 11"/>
              <a:gd name="T34" fmla="*/ 2 w 5"/>
              <a:gd name="T35" fmla="*/ 4 h 11"/>
              <a:gd name="T36" fmla="*/ 2 w 5"/>
              <a:gd name="T37" fmla="*/ 4 h 11"/>
              <a:gd name="T38" fmla="*/ 2 w 5"/>
              <a:gd name="T39" fmla="*/ 5 h 11"/>
              <a:gd name="T40" fmla="*/ 2 w 5"/>
              <a:gd name="T41" fmla="*/ 5 h 11"/>
              <a:gd name="T42" fmla="*/ 1 w 5"/>
              <a:gd name="T43" fmla="*/ 5 h 11"/>
              <a:gd name="T44" fmla="*/ 1 w 5"/>
              <a:gd name="T45" fmla="*/ 5 h 11"/>
              <a:gd name="T46" fmla="*/ 1 w 5"/>
              <a:gd name="T47" fmla="*/ 7 h 11"/>
              <a:gd name="T48" fmla="*/ 1 w 5"/>
              <a:gd name="T49" fmla="*/ 7 h 11"/>
              <a:gd name="T50" fmla="*/ 1 w 5"/>
              <a:gd name="T51" fmla="*/ 7 h 11"/>
              <a:gd name="T52" fmla="*/ 1 w 5"/>
              <a:gd name="T53" fmla="*/ 7 h 11"/>
              <a:gd name="T54" fmla="*/ 1 w 5"/>
              <a:gd name="T55" fmla="*/ 8 h 11"/>
              <a:gd name="T56" fmla="*/ 1 w 5"/>
              <a:gd name="T57" fmla="*/ 8 h 11"/>
              <a:gd name="T58" fmla="*/ 1 w 5"/>
              <a:gd name="T59" fmla="*/ 8 h 11"/>
              <a:gd name="T60" fmla="*/ 0 w 5"/>
              <a:gd name="T61" fmla="*/ 8 h 11"/>
              <a:gd name="T62" fmla="*/ 0 w 5"/>
              <a:gd name="T63" fmla="*/ 9 h 11"/>
              <a:gd name="T64" fmla="*/ 0 w 5"/>
              <a:gd name="T65" fmla="*/ 9 h 11"/>
              <a:gd name="T66" fmla="*/ 0 w 5"/>
              <a:gd name="T67" fmla="*/ 9 h 11"/>
              <a:gd name="T68" fmla="*/ 0 w 5"/>
              <a:gd name="T69" fmla="*/ 11 h 11"/>
              <a:gd name="T70" fmla="*/ 5 w 5"/>
              <a:gd name="T71" fmla="*/ 11 h 11"/>
              <a:gd name="T72" fmla="*/ 5 w 5"/>
              <a:gd name="T7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" h="11">
                <a:moveTo>
                  <a:pt x="5" y="0"/>
                </a:moveTo>
                <a:lnTo>
                  <a:pt x="5" y="2"/>
                </a:lnTo>
                <a:lnTo>
                  <a:pt x="5" y="2"/>
                </a:lnTo>
                <a:lnTo>
                  <a:pt x="4" y="2"/>
                </a:lnTo>
                <a:lnTo>
                  <a:pt x="4" y="2"/>
                </a:lnTo>
                <a:lnTo>
                  <a:pt x="4" y="2"/>
                </a:lnTo>
                <a:lnTo>
                  <a:pt x="4" y="2"/>
                </a:lnTo>
                <a:lnTo>
                  <a:pt x="4" y="2"/>
                </a:lnTo>
                <a:lnTo>
                  <a:pt x="4" y="3"/>
                </a:lnTo>
                <a:lnTo>
                  <a:pt x="4" y="3"/>
                </a:lnTo>
                <a:lnTo>
                  <a:pt x="4" y="3"/>
                </a:lnTo>
                <a:lnTo>
                  <a:pt x="2" y="3"/>
                </a:lnTo>
                <a:lnTo>
                  <a:pt x="2" y="3"/>
                </a:lnTo>
                <a:lnTo>
                  <a:pt x="2" y="4"/>
                </a:lnTo>
                <a:lnTo>
                  <a:pt x="2" y="4"/>
                </a:lnTo>
                <a:lnTo>
                  <a:pt x="2" y="4"/>
                </a:lnTo>
                <a:lnTo>
                  <a:pt x="2" y="4"/>
                </a:lnTo>
                <a:lnTo>
                  <a:pt x="2" y="4"/>
                </a:lnTo>
                <a:lnTo>
                  <a:pt x="2" y="4"/>
                </a:lnTo>
                <a:lnTo>
                  <a:pt x="2" y="5"/>
                </a:lnTo>
                <a:lnTo>
                  <a:pt x="2" y="5"/>
                </a:lnTo>
                <a:lnTo>
                  <a:pt x="1" y="5"/>
                </a:lnTo>
                <a:lnTo>
                  <a:pt x="1" y="5"/>
                </a:lnTo>
                <a:lnTo>
                  <a:pt x="1" y="7"/>
                </a:lnTo>
                <a:lnTo>
                  <a:pt x="1" y="7"/>
                </a:lnTo>
                <a:lnTo>
                  <a:pt x="1" y="7"/>
                </a:lnTo>
                <a:lnTo>
                  <a:pt x="1" y="7"/>
                </a:lnTo>
                <a:lnTo>
                  <a:pt x="1" y="8"/>
                </a:lnTo>
                <a:lnTo>
                  <a:pt x="1" y="8"/>
                </a:lnTo>
                <a:lnTo>
                  <a:pt x="1" y="8"/>
                </a:lnTo>
                <a:lnTo>
                  <a:pt x="0" y="8"/>
                </a:lnTo>
                <a:lnTo>
                  <a:pt x="0" y="9"/>
                </a:lnTo>
                <a:lnTo>
                  <a:pt x="0" y="9"/>
                </a:lnTo>
                <a:lnTo>
                  <a:pt x="0" y="9"/>
                </a:lnTo>
                <a:lnTo>
                  <a:pt x="0" y="11"/>
                </a:lnTo>
                <a:lnTo>
                  <a:pt x="5" y="11"/>
                </a:lnTo>
                <a:lnTo>
                  <a:pt x="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69" name="Freeform 507"/>
          <p:cNvSpPr/>
          <p:nvPr/>
        </p:nvSpPr>
        <p:spPr bwMode="auto">
          <a:xfrm>
            <a:off x="7426248" y="2454529"/>
            <a:ext cx="42333" cy="46567"/>
          </a:xfrm>
          <a:custGeom>
            <a:avLst/>
            <a:gdLst>
              <a:gd name="T0" fmla="*/ 8 w 20"/>
              <a:gd name="T1" fmla="*/ 1 h 22"/>
              <a:gd name="T2" fmla="*/ 8 w 20"/>
              <a:gd name="T3" fmla="*/ 1 h 22"/>
              <a:gd name="T4" fmla="*/ 7 w 20"/>
              <a:gd name="T5" fmla="*/ 1 h 22"/>
              <a:gd name="T6" fmla="*/ 7 w 20"/>
              <a:gd name="T7" fmla="*/ 3 h 22"/>
              <a:gd name="T8" fmla="*/ 7 w 20"/>
              <a:gd name="T9" fmla="*/ 3 h 22"/>
              <a:gd name="T10" fmla="*/ 7 w 20"/>
              <a:gd name="T11" fmla="*/ 3 h 22"/>
              <a:gd name="T12" fmla="*/ 7 w 20"/>
              <a:gd name="T13" fmla="*/ 4 h 22"/>
              <a:gd name="T14" fmla="*/ 7 w 20"/>
              <a:gd name="T15" fmla="*/ 4 h 22"/>
              <a:gd name="T16" fmla="*/ 7 w 20"/>
              <a:gd name="T17" fmla="*/ 4 h 22"/>
              <a:gd name="T18" fmla="*/ 5 w 20"/>
              <a:gd name="T19" fmla="*/ 5 h 22"/>
              <a:gd name="T20" fmla="*/ 5 w 20"/>
              <a:gd name="T21" fmla="*/ 5 h 22"/>
              <a:gd name="T22" fmla="*/ 5 w 20"/>
              <a:gd name="T23" fmla="*/ 7 h 22"/>
              <a:gd name="T24" fmla="*/ 5 w 20"/>
              <a:gd name="T25" fmla="*/ 7 h 22"/>
              <a:gd name="T26" fmla="*/ 5 w 20"/>
              <a:gd name="T27" fmla="*/ 7 h 22"/>
              <a:gd name="T28" fmla="*/ 5 w 20"/>
              <a:gd name="T29" fmla="*/ 8 h 22"/>
              <a:gd name="T30" fmla="*/ 5 w 20"/>
              <a:gd name="T31" fmla="*/ 8 h 22"/>
              <a:gd name="T32" fmla="*/ 5 w 20"/>
              <a:gd name="T33" fmla="*/ 9 h 22"/>
              <a:gd name="T34" fmla="*/ 4 w 20"/>
              <a:gd name="T35" fmla="*/ 9 h 22"/>
              <a:gd name="T36" fmla="*/ 4 w 20"/>
              <a:gd name="T37" fmla="*/ 9 h 22"/>
              <a:gd name="T38" fmla="*/ 4 w 20"/>
              <a:gd name="T39" fmla="*/ 11 h 22"/>
              <a:gd name="T40" fmla="*/ 4 w 20"/>
              <a:gd name="T41" fmla="*/ 11 h 22"/>
              <a:gd name="T42" fmla="*/ 4 w 20"/>
              <a:gd name="T43" fmla="*/ 11 h 22"/>
              <a:gd name="T44" fmla="*/ 4 w 20"/>
              <a:gd name="T45" fmla="*/ 12 h 22"/>
              <a:gd name="T46" fmla="*/ 4 w 20"/>
              <a:gd name="T47" fmla="*/ 12 h 22"/>
              <a:gd name="T48" fmla="*/ 3 w 20"/>
              <a:gd name="T49" fmla="*/ 13 h 22"/>
              <a:gd name="T50" fmla="*/ 3 w 20"/>
              <a:gd name="T51" fmla="*/ 13 h 22"/>
              <a:gd name="T52" fmla="*/ 3 w 20"/>
              <a:gd name="T53" fmla="*/ 13 h 22"/>
              <a:gd name="T54" fmla="*/ 3 w 20"/>
              <a:gd name="T55" fmla="*/ 14 h 22"/>
              <a:gd name="T56" fmla="*/ 3 w 20"/>
              <a:gd name="T57" fmla="*/ 14 h 22"/>
              <a:gd name="T58" fmla="*/ 3 w 20"/>
              <a:gd name="T59" fmla="*/ 16 h 22"/>
              <a:gd name="T60" fmla="*/ 3 w 20"/>
              <a:gd name="T61" fmla="*/ 16 h 22"/>
              <a:gd name="T62" fmla="*/ 2 w 20"/>
              <a:gd name="T63" fmla="*/ 17 h 22"/>
              <a:gd name="T64" fmla="*/ 2 w 20"/>
              <a:gd name="T65" fmla="*/ 17 h 22"/>
              <a:gd name="T66" fmla="*/ 2 w 20"/>
              <a:gd name="T67" fmla="*/ 18 h 22"/>
              <a:gd name="T68" fmla="*/ 2 w 20"/>
              <a:gd name="T69" fmla="*/ 18 h 22"/>
              <a:gd name="T70" fmla="*/ 2 w 20"/>
              <a:gd name="T71" fmla="*/ 20 h 22"/>
              <a:gd name="T72" fmla="*/ 2 w 20"/>
              <a:gd name="T73" fmla="*/ 20 h 22"/>
              <a:gd name="T74" fmla="*/ 0 w 20"/>
              <a:gd name="T75" fmla="*/ 20 h 22"/>
              <a:gd name="T76" fmla="*/ 0 w 20"/>
              <a:gd name="T77" fmla="*/ 21 h 22"/>
              <a:gd name="T78" fmla="*/ 0 w 20"/>
              <a:gd name="T79" fmla="*/ 21 h 22"/>
              <a:gd name="T80" fmla="*/ 0 w 20"/>
              <a:gd name="T81" fmla="*/ 21 h 22"/>
              <a:gd name="T82" fmla="*/ 0 w 20"/>
              <a:gd name="T83" fmla="*/ 22 h 22"/>
              <a:gd name="T84" fmla="*/ 0 w 20"/>
              <a:gd name="T85" fmla="*/ 22 h 22"/>
              <a:gd name="T86" fmla="*/ 20 w 20"/>
              <a:gd name="T8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" h="22">
                <a:moveTo>
                  <a:pt x="8" y="0"/>
                </a:moveTo>
                <a:lnTo>
                  <a:pt x="8" y="1"/>
                </a:lnTo>
                <a:lnTo>
                  <a:pt x="8" y="1"/>
                </a:lnTo>
                <a:lnTo>
                  <a:pt x="8" y="1"/>
                </a:lnTo>
                <a:lnTo>
                  <a:pt x="8" y="1"/>
                </a:lnTo>
                <a:lnTo>
                  <a:pt x="7" y="1"/>
                </a:lnTo>
                <a:lnTo>
                  <a:pt x="7" y="3"/>
                </a:lnTo>
                <a:lnTo>
                  <a:pt x="7" y="3"/>
                </a:lnTo>
                <a:lnTo>
                  <a:pt x="7" y="3"/>
                </a:lnTo>
                <a:lnTo>
                  <a:pt x="7" y="3"/>
                </a:lnTo>
                <a:lnTo>
                  <a:pt x="7" y="3"/>
                </a:lnTo>
                <a:lnTo>
                  <a:pt x="7" y="3"/>
                </a:lnTo>
                <a:lnTo>
                  <a:pt x="7" y="4"/>
                </a:lnTo>
                <a:lnTo>
                  <a:pt x="7" y="4"/>
                </a:lnTo>
                <a:lnTo>
                  <a:pt x="7" y="4"/>
                </a:lnTo>
                <a:lnTo>
                  <a:pt x="7" y="4"/>
                </a:lnTo>
                <a:lnTo>
                  <a:pt x="7" y="4"/>
                </a:lnTo>
                <a:lnTo>
                  <a:pt x="7" y="4"/>
                </a:lnTo>
                <a:lnTo>
                  <a:pt x="7" y="5"/>
                </a:lnTo>
                <a:lnTo>
                  <a:pt x="5" y="5"/>
                </a:lnTo>
                <a:lnTo>
                  <a:pt x="5" y="5"/>
                </a:lnTo>
                <a:lnTo>
                  <a:pt x="5" y="5"/>
                </a:lnTo>
                <a:lnTo>
                  <a:pt x="5" y="5"/>
                </a:lnTo>
                <a:lnTo>
                  <a:pt x="5" y="7"/>
                </a:lnTo>
                <a:lnTo>
                  <a:pt x="5" y="7"/>
                </a:lnTo>
                <a:lnTo>
                  <a:pt x="5" y="7"/>
                </a:lnTo>
                <a:lnTo>
                  <a:pt x="5" y="7"/>
                </a:lnTo>
                <a:lnTo>
                  <a:pt x="5" y="7"/>
                </a:lnTo>
                <a:lnTo>
                  <a:pt x="5" y="8"/>
                </a:lnTo>
                <a:lnTo>
                  <a:pt x="5" y="8"/>
                </a:lnTo>
                <a:lnTo>
                  <a:pt x="5" y="8"/>
                </a:lnTo>
                <a:lnTo>
                  <a:pt x="5" y="8"/>
                </a:lnTo>
                <a:lnTo>
                  <a:pt x="5" y="8"/>
                </a:lnTo>
                <a:lnTo>
                  <a:pt x="5" y="9"/>
                </a:lnTo>
                <a:lnTo>
                  <a:pt x="4" y="9"/>
                </a:lnTo>
                <a:lnTo>
                  <a:pt x="4" y="9"/>
                </a:lnTo>
                <a:lnTo>
                  <a:pt x="4" y="9"/>
                </a:lnTo>
                <a:lnTo>
                  <a:pt x="4" y="9"/>
                </a:lnTo>
                <a:lnTo>
                  <a:pt x="4" y="11"/>
                </a:lnTo>
                <a:lnTo>
                  <a:pt x="4" y="11"/>
                </a:lnTo>
                <a:lnTo>
                  <a:pt x="4" y="11"/>
                </a:lnTo>
                <a:lnTo>
                  <a:pt x="4" y="11"/>
                </a:lnTo>
                <a:lnTo>
                  <a:pt x="4" y="11"/>
                </a:lnTo>
                <a:lnTo>
                  <a:pt x="4" y="11"/>
                </a:lnTo>
                <a:lnTo>
                  <a:pt x="4" y="12"/>
                </a:lnTo>
                <a:lnTo>
                  <a:pt x="4" y="12"/>
                </a:lnTo>
                <a:lnTo>
                  <a:pt x="4" y="12"/>
                </a:lnTo>
                <a:lnTo>
                  <a:pt x="4" y="12"/>
                </a:lnTo>
                <a:lnTo>
                  <a:pt x="4" y="12"/>
                </a:lnTo>
                <a:lnTo>
                  <a:pt x="3" y="13"/>
                </a:lnTo>
                <a:lnTo>
                  <a:pt x="3" y="13"/>
                </a:lnTo>
                <a:lnTo>
                  <a:pt x="3" y="13"/>
                </a:lnTo>
                <a:lnTo>
                  <a:pt x="3" y="13"/>
                </a:lnTo>
                <a:lnTo>
                  <a:pt x="3" y="13"/>
                </a:lnTo>
                <a:lnTo>
                  <a:pt x="3" y="13"/>
                </a:lnTo>
                <a:lnTo>
                  <a:pt x="3" y="14"/>
                </a:lnTo>
                <a:lnTo>
                  <a:pt x="3" y="14"/>
                </a:lnTo>
                <a:lnTo>
                  <a:pt x="3" y="14"/>
                </a:lnTo>
                <a:lnTo>
                  <a:pt x="3" y="14"/>
                </a:lnTo>
                <a:lnTo>
                  <a:pt x="3" y="16"/>
                </a:lnTo>
                <a:lnTo>
                  <a:pt x="3" y="16"/>
                </a:lnTo>
                <a:lnTo>
                  <a:pt x="3" y="16"/>
                </a:lnTo>
                <a:lnTo>
                  <a:pt x="2" y="17"/>
                </a:lnTo>
                <a:lnTo>
                  <a:pt x="2" y="17"/>
                </a:lnTo>
                <a:lnTo>
                  <a:pt x="2" y="17"/>
                </a:lnTo>
                <a:lnTo>
                  <a:pt x="2" y="17"/>
                </a:lnTo>
                <a:lnTo>
                  <a:pt x="2" y="18"/>
                </a:lnTo>
                <a:lnTo>
                  <a:pt x="2" y="18"/>
                </a:lnTo>
                <a:lnTo>
                  <a:pt x="2" y="18"/>
                </a:lnTo>
                <a:lnTo>
                  <a:pt x="2" y="18"/>
                </a:lnTo>
                <a:lnTo>
                  <a:pt x="2" y="18"/>
                </a:lnTo>
                <a:lnTo>
                  <a:pt x="2" y="20"/>
                </a:lnTo>
                <a:lnTo>
                  <a:pt x="2" y="20"/>
                </a:lnTo>
                <a:lnTo>
                  <a:pt x="2" y="20"/>
                </a:lnTo>
                <a:lnTo>
                  <a:pt x="2" y="20"/>
                </a:lnTo>
                <a:lnTo>
                  <a:pt x="0" y="20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lnTo>
                  <a:pt x="0" y="22"/>
                </a:lnTo>
                <a:lnTo>
                  <a:pt x="0" y="22"/>
                </a:lnTo>
                <a:lnTo>
                  <a:pt x="0" y="22"/>
                </a:lnTo>
                <a:lnTo>
                  <a:pt x="0" y="22"/>
                </a:lnTo>
                <a:lnTo>
                  <a:pt x="20" y="22"/>
                </a:lnTo>
                <a:lnTo>
                  <a:pt x="20" y="0"/>
                </a:lnTo>
                <a:lnTo>
                  <a:pt x="8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0" name="Freeform 508"/>
          <p:cNvSpPr/>
          <p:nvPr/>
        </p:nvSpPr>
        <p:spPr bwMode="auto">
          <a:xfrm>
            <a:off x="7587113" y="2173011"/>
            <a:ext cx="110067" cy="215900"/>
          </a:xfrm>
          <a:custGeom>
            <a:avLst/>
            <a:gdLst>
              <a:gd name="T0" fmla="*/ 0 w 40"/>
              <a:gd name="T1" fmla="*/ 0 h 78"/>
              <a:gd name="T2" fmla="*/ 40 w 40"/>
              <a:gd name="T3" fmla="*/ 0 h 78"/>
              <a:gd name="T4" fmla="*/ 40 w 40"/>
              <a:gd name="T5" fmla="*/ 57 h 78"/>
              <a:gd name="T6" fmla="*/ 0 w 40"/>
              <a:gd name="T7" fmla="*/ 57 h 78"/>
              <a:gd name="T8" fmla="*/ 0 w 40"/>
              <a:gd name="T9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78">
                <a:moveTo>
                  <a:pt x="0" y="0"/>
                </a:moveTo>
                <a:cubicBezTo>
                  <a:pt x="40" y="0"/>
                  <a:pt x="40" y="0"/>
                  <a:pt x="40" y="0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76"/>
                  <a:pt x="0" y="78"/>
                  <a:pt x="0" y="5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1" name="Freeform 509"/>
          <p:cNvSpPr/>
          <p:nvPr/>
        </p:nvSpPr>
        <p:spPr bwMode="auto">
          <a:xfrm>
            <a:off x="7587113" y="2253445"/>
            <a:ext cx="110067" cy="71967"/>
          </a:xfrm>
          <a:custGeom>
            <a:avLst/>
            <a:gdLst>
              <a:gd name="T0" fmla="*/ 52 w 52"/>
              <a:gd name="T1" fmla="*/ 9 h 34"/>
              <a:gd name="T2" fmla="*/ 52 w 52"/>
              <a:gd name="T3" fmla="*/ 0 h 34"/>
              <a:gd name="T4" fmla="*/ 0 w 52"/>
              <a:gd name="T5" fmla="*/ 0 h 34"/>
              <a:gd name="T6" fmla="*/ 0 w 52"/>
              <a:gd name="T7" fmla="*/ 34 h 34"/>
              <a:gd name="T8" fmla="*/ 52 w 52"/>
              <a:gd name="T9" fmla="*/ 9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34">
                <a:moveTo>
                  <a:pt x="52" y="9"/>
                </a:moveTo>
                <a:lnTo>
                  <a:pt x="52" y="0"/>
                </a:lnTo>
                <a:lnTo>
                  <a:pt x="0" y="0"/>
                </a:lnTo>
                <a:lnTo>
                  <a:pt x="0" y="34"/>
                </a:lnTo>
                <a:lnTo>
                  <a:pt x="52" y="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2" name="Freeform 510"/>
          <p:cNvSpPr/>
          <p:nvPr/>
        </p:nvSpPr>
        <p:spPr bwMode="auto">
          <a:xfrm>
            <a:off x="7413548" y="1974045"/>
            <a:ext cx="459317" cy="302684"/>
          </a:xfrm>
          <a:custGeom>
            <a:avLst/>
            <a:gdLst>
              <a:gd name="T0" fmla="*/ 83 w 166"/>
              <a:gd name="T1" fmla="*/ 0 h 110"/>
              <a:gd name="T2" fmla="*/ 83 w 166"/>
              <a:gd name="T3" fmla="*/ 110 h 110"/>
              <a:gd name="T4" fmla="*/ 83 w 166"/>
              <a:gd name="T5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6" h="110">
                <a:moveTo>
                  <a:pt x="83" y="0"/>
                </a:moveTo>
                <a:cubicBezTo>
                  <a:pt x="166" y="0"/>
                  <a:pt x="132" y="110"/>
                  <a:pt x="83" y="110"/>
                </a:cubicBezTo>
                <a:cubicBezTo>
                  <a:pt x="34" y="110"/>
                  <a:pt x="0" y="0"/>
                  <a:pt x="83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3" name="Freeform 511"/>
          <p:cNvSpPr/>
          <p:nvPr/>
        </p:nvSpPr>
        <p:spPr bwMode="auto">
          <a:xfrm>
            <a:off x="7479165" y="1919012"/>
            <a:ext cx="325967" cy="245533"/>
          </a:xfrm>
          <a:custGeom>
            <a:avLst/>
            <a:gdLst>
              <a:gd name="T0" fmla="*/ 58 w 118"/>
              <a:gd name="T1" fmla="*/ 34 h 89"/>
              <a:gd name="T2" fmla="*/ 102 w 118"/>
              <a:gd name="T3" fmla="*/ 67 h 89"/>
              <a:gd name="T4" fmla="*/ 112 w 118"/>
              <a:gd name="T5" fmla="*/ 68 h 89"/>
              <a:gd name="T6" fmla="*/ 60 w 118"/>
              <a:gd name="T7" fmla="*/ 0 h 89"/>
              <a:gd name="T8" fmla="*/ 6 w 118"/>
              <a:gd name="T9" fmla="*/ 66 h 89"/>
              <a:gd name="T10" fmla="*/ 16 w 118"/>
              <a:gd name="T11" fmla="*/ 66 h 89"/>
              <a:gd name="T12" fmla="*/ 58 w 118"/>
              <a:gd name="T13" fmla="*/ 3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8" h="89">
                <a:moveTo>
                  <a:pt x="58" y="34"/>
                </a:moveTo>
                <a:cubicBezTo>
                  <a:pt x="86" y="34"/>
                  <a:pt x="101" y="50"/>
                  <a:pt x="102" y="67"/>
                </a:cubicBezTo>
                <a:cubicBezTo>
                  <a:pt x="104" y="84"/>
                  <a:pt x="106" y="81"/>
                  <a:pt x="112" y="68"/>
                </a:cubicBezTo>
                <a:cubicBezTo>
                  <a:pt x="118" y="56"/>
                  <a:pt x="103" y="0"/>
                  <a:pt x="60" y="0"/>
                </a:cubicBezTo>
                <a:cubicBezTo>
                  <a:pt x="17" y="0"/>
                  <a:pt x="0" y="43"/>
                  <a:pt x="6" y="66"/>
                </a:cubicBezTo>
                <a:cubicBezTo>
                  <a:pt x="12" y="89"/>
                  <a:pt x="12" y="84"/>
                  <a:pt x="16" y="66"/>
                </a:cubicBezTo>
                <a:cubicBezTo>
                  <a:pt x="19" y="49"/>
                  <a:pt x="27" y="34"/>
                  <a:pt x="58" y="34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4" name="Freeform 512"/>
          <p:cNvSpPr/>
          <p:nvPr/>
        </p:nvSpPr>
        <p:spPr bwMode="auto">
          <a:xfrm>
            <a:off x="7498213" y="1870329"/>
            <a:ext cx="287867" cy="258233"/>
          </a:xfrm>
          <a:custGeom>
            <a:avLst/>
            <a:gdLst>
              <a:gd name="T0" fmla="*/ 97 w 104"/>
              <a:gd name="T1" fmla="*/ 34 h 93"/>
              <a:gd name="T2" fmla="*/ 102 w 104"/>
              <a:gd name="T3" fmla="*/ 71 h 93"/>
              <a:gd name="T4" fmla="*/ 80 w 104"/>
              <a:gd name="T5" fmla="*/ 93 h 93"/>
              <a:gd name="T6" fmla="*/ 24 w 104"/>
              <a:gd name="T7" fmla="*/ 93 h 93"/>
              <a:gd name="T8" fmla="*/ 2 w 104"/>
              <a:gd name="T9" fmla="*/ 71 h 93"/>
              <a:gd name="T10" fmla="*/ 7 w 104"/>
              <a:gd name="T11" fmla="*/ 34 h 93"/>
              <a:gd name="T12" fmla="*/ 97 w 104"/>
              <a:gd name="T13" fmla="*/ 3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4" h="93">
                <a:moveTo>
                  <a:pt x="97" y="34"/>
                </a:moveTo>
                <a:cubicBezTo>
                  <a:pt x="102" y="71"/>
                  <a:pt x="102" y="71"/>
                  <a:pt x="102" y="71"/>
                </a:cubicBezTo>
                <a:cubicBezTo>
                  <a:pt x="104" y="84"/>
                  <a:pt x="88" y="93"/>
                  <a:pt x="80" y="93"/>
                </a:cubicBezTo>
                <a:cubicBezTo>
                  <a:pt x="24" y="93"/>
                  <a:pt x="24" y="93"/>
                  <a:pt x="24" y="93"/>
                </a:cubicBezTo>
                <a:cubicBezTo>
                  <a:pt x="16" y="93"/>
                  <a:pt x="0" y="84"/>
                  <a:pt x="2" y="71"/>
                </a:cubicBezTo>
                <a:cubicBezTo>
                  <a:pt x="7" y="34"/>
                  <a:pt x="7" y="34"/>
                  <a:pt x="7" y="34"/>
                </a:cubicBezTo>
                <a:cubicBezTo>
                  <a:pt x="12" y="0"/>
                  <a:pt x="92" y="0"/>
                  <a:pt x="97" y="34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5" name="Oval 513"/>
          <p:cNvSpPr>
            <a:spLocks noChangeArrowheads="1"/>
          </p:cNvSpPr>
          <p:nvPr/>
        </p:nvSpPr>
        <p:spPr bwMode="auto">
          <a:xfrm>
            <a:off x="7443180" y="1995212"/>
            <a:ext cx="397933" cy="146051"/>
          </a:xfrm>
          <a:prstGeom prst="ellipse">
            <a:avLst/>
          </a:pr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6" name="Freeform 514"/>
          <p:cNvSpPr/>
          <p:nvPr/>
        </p:nvSpPr>
        <p:spPr bwMode="auto">
          <a:xfrm>
            <a:off x="7508797" y="2012145"/>
            <a:ext cx="264584" cy="251884"/>
          </a:xfrm>
          <a:custGeom>
            <a:avLst/>
            <a:gdLst>
              <a:gd name="T0" fmla="*/ 48 w 95"/>
              <a:gd name="T1" fmla="*/ 0 h 91"/>
              <a:gd name="T2" fmla="*/ 92 w 95"/>
              <a:gd name="T3" fmla="*/ 51 h 91"/>
              <a:gd name="T4" fmla="*/ 48 w 95"/>
              <a:gd name="T5" fmla="*/ 91 h 91"/>
              <a:gd name="T6" fmla="*/ 4 w 95"/>
              <a:gd name="T7" fmla="*/ 53 h 91"/>
              <a:gd name="T8" fmla="*/ 48 w 95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91">
                <a:moveTo>
                  <a:pt x="48" y="0"/>
                </a:moveTo>
                <a:cubicBezTo>
                  <a:pt x="84" y="0"/>
                  <a:pt x="95" y="27"/>
                  <a:pt x="92" y="51"/>
                </a:cubicBezTo>
                <a:cubicBezTo>
                  <a:pt x="89" y="76"/>
                  <a:pt x="72" y="91"/>
                  <a:pt x="48" y="91"/>
                </a:cubicBezTo>
                <a:cubicBezTo>
                  <a:pt x="25" y="91"/>
                  <a:pt x="8" y="76"/>
                  <a:pt x="4" y="53"/>
                </a:cubicBezTo>
                <a:cubicBezTo>
                  <a:pt x="0" y="28"/>
                  <a:pt x="11" y="0"/>
                  <a:pt x="48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7" name="Freeform 515"/>
          <p:cNvSpPr/>
          <p:nvPr/>
        </p:nvSpPr>
        <p:spPr bwMode="auto">
          <a:xfrm>
            <a:off x="7642148" y="2020612"/>
            <a:ext cx="160867" cy="256117"/>
          </a:xfrm>
          <a:custGeom>
            <a:avLst/>
            <a:gdLst>
              <a:gd name="T0" fmla="*/ 48 w 58"/>
              <a:gd name="T1" fmla="*/ 13 h 93"/>
              <a:gd name="T2" fmla="*/ 0 w 58"/>
              <a:gd name="T3" fmla="*/ 93 h 93"/>
              <a:gd name="T4" fmla="*/ 0 w 58"/>
              <a:gd name="T5" fmla="*/ 1 h 93"/>
              <a:gd name="T6" fmla="*/ 33 w 58"/>
              <a:gd name="T7" fmla="*/ 5 h 93"/>
              <a:gd name="T8" fmla="*/ 48 w 58"/>
              <a:gd name="T9" fmla="*/ 1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93">
                <a:moveTo>
                  <a:pt x="48" y="13"/>
                </a:moveTo>
                <a:cubicBezTo>
                  <a:pt x="58" y="46"/>
                  <a:pt x="32" y="93"/>
                  <a:pt x="0" y="93"/>
                </a:cubicBezTo>
                <a:cubicBezTo>
                  <a:pt x="0" y="1"/>
                  <a:pt x="0" y="1"/>
                  <a:pt x="0" y="1"/>
                </a:cubicBezTo>
                <a:cubicBezTo>
                  <a:pt x="11" y="0"/>
                  <a:pt x="26" y="0"/>
                  <a:pt x="33" y="5"/>
                </a:cubicBezTo>
                <a:cubicBezTo>
                  <a:pt x="38" y="8"/>
                  <a:pt x="44" y="11"/>
                  <a:pt x="48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8" name="Freeform 516"/>
          <p:cNvSpPr/>
          <p:nvPr/>
        </p:nvSpPr>
        <p:spPr bwMode="auto">
          <a:xfrm>
            <a:off x="7553247" y="1895729"/>
            <a:ext cx="177800" cy="97367"/>
          </a:xfrm>
          <a:custGeom>
            <a:avLst/>
            <a:gdLst>
              <a:gd name="T0" fmla="*/ 0 w 64"/>
              <a:gd name="T1" fmla="*/ 35 h 35"/>
              <a:gd name="T2" fmla="*/ 33 w 64"/>
              <a:gd name="T3" fmla="*/ 0 h 35"/>
              <a:gd name="T4" fmla="*/ 64 w 64"/>
              <a:gd name="T5" fmla="*/ 34 h 35"/>
              <a:gd name="T6" fmla="*/ 36 w 64"/>
              <a:gd name="T7" fmla="*/ 31 h 35"/>
              <a:gd name="T8" fmla="*/ 0 w 64"/>
              <a:gd name="T9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35">
                <a:moveTo>
                  <a:pt x="0" y="35"/>
                </a:moveTo>
                <a:cubicBezTo>
                  <a:pt x="9" y="19"/>
                  <a:pt x="19" y="0"/>
                  <a:pt x="33" y="0"/>
                </a:cubicBezTo>
                <a:cubicBezTo>
                  <a:pt x="46" y="0"/>
                  <a:pt x="55" y="18"/>
                  <a:pt x="64" y="34"/>
                </a:cubicBezTo>
                <a:cubicBezTo>
                  <a:pt x="55" y="32"/>
                  <a:pt x="46" y="31"/>
                  <a:pt x="36" y="31"/>
                </a:cubicBezTo>
                <a:cubicBezTo>
                  <a:pt x="23" y="31"/>
                  <a:pt x="11" y="33"/>
                  <a:pt x="0" y="35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79" name="Freeform 517"/>
          <p:cNvSpPr/>
          <p:nvPr/>
        </p:nvSpPr>
        <p:spPr bwMode="auto">
          <a:xfrm>
            <a:off x="7481280" y="2005796"/>
            <a:ext cx="306917" cy="143933"/>
          </a:xfrm>
          <a:custGeom>
            <a:avLst/>
            <a:gdLst>
              <a:gd name="T0" fmla="*/ 99 w 111"/>
              <a:gd name="T1" fmla="*/ 31 h 52"/>
              <a:gd name="T2" fmla="*/ 86 w 111"/>
              <a:gd name="T3" fmla="*/ 10 h 52"/>
              <a:gd name="T4" fmla="*/ 38 w 111"/>
              <a:gd name="T5" fmla="*/ 20 h 52"/>
              <a:gd name="T6" fmla="*/ 18 w 111"/>
              <a:gd name="T7" fmla="*/ 46 h 52"/>
              <a:gd name="T8" fmla="*/ 16 w 111"/>
              <a:gd name="T9" fmla="*/ 51 h 52"/>
              <a:gd name="T10" fmla="*/ 6 w 111"/>
              <a:gd name="T11" fmla="*/ 34 h 52"/>
              <a:gd name="T12" fmla="*/ 5 w 111"/>
              <a:gd name="T13" fmla="*/ 15 h 52"/>
              <a:gd name="T14" fmla="*/ 56 w 111"/>
              <a:gd name="T15" fmla="*/ 1 h 52"/>
              <a:gd name="T16" fmla="*/ 102 w 111"/>
              <a:gd name="T17" fmla="*/ 11 h 52"/>
              <a:gd name="T18" fmla="*/ 108 w 111"/>
              <a:gd name="T19" fmla="*/ 36 h 52"/>
              <a:gd name="T20" fmla="*/ 99 w 111"/>
              <a:gd name="T21" fmla="*/ 49 h 52"/>
              <a:gd name="T22" fmla="*/ 99 w 111"/>
              <a:gd name="T23" fmla="*/ 31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1" h="52">
                <a:moveTo>
                  <a:pt x="99" y="31"/>
                </a:moveTo>
                <a:cubicBezTo>
                  <a:pt x="99" y="22"/>
                  <a:pt x="91" y="13"/>
                  <a:pt x="86" y="10"/>
                </a:cubicBezTo>
                <a:cubicBezTo>
                  <a:pt x="80" y="7"/>
                  <a:pt x="52" y="11"/>
                  <a:pt x="38" y="20"/>
                </a:cubicBezTo>
                <a:cubicBezTo>
                  <a:pt x="22" y="30"/>
                  <a:pt x="19" y="37"/>
                  <a:pt x="18" y="46"/>
                </a:cubicBezTo>
                <a:cubicBezTo>
                  <a:pt x="18" y="49"/>
                  <a:pt x="17" y="52"/>
                  <a:pt x="16" y="51"/>
                </a:cubicBezTo>
                <a:cubicBezTo>
                  <a:pt x="11" y="49"/>
                  <a:pt x="10" y="36"/>
                  <a:pt x="6" y="34"/>
                </a:cubicBezTo>
                <a:cubicBezTo>
                  <a:pt x="0" y="30"/>
                  <a:pt x="3" y="24"/>
                  <a:pt x="5" y="15"/>
                </a:cubicBezTo>
                <a:cubicBezTo>
                  <a:pt x="7" y="6"/>
                  <a:pt x="34" y="1"/>
                  <a:pt x="56" y="1"/>
                </a:cubicBezTo>
                <a:cubicBezTo>
                  <a:pt x="78" y="0"/>
                  <a:pt x="95" y="5"/>
                  <a:pt x="102" y="11"/>
                </a:cubicBezTo>
                <a:cubicBezTo>
                  <a:pt x="108" y="17"/>
                  <a:pt x="111" y="28"/>
                  <a:pt x="108" y="36"/>
                </a:cubicBezTo>
                <a:cubicBezTo>
                  <a:pt x="106" y="42"/>
                  <a:pt x="104" y="50"/>
                  <a:pt x="99" y="49"/>
                </a:cubicBezTo>
                <a:cubicBezTo>
                  <a:pt x="97" y="48"/>
                  <a:pt x="99" y="37"/>
                  <a:pt x="99" y="31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0" name="Freeform 518"/>
          <p:cNvSpPr/>
          <p:nvPr/>
        </p:nvSpPr>
        <p:spPr bwMode="auto">
          <a:xfrm>
            <a:off x="7760681" y="2075645"/>
            <a:ext cx="40217" cy="74084"/>
          </a:xfrm>
          <a:custGeom>
            <a:avLst/>
            <a:gdLst>
              <a:gd name="T0" fmla="*/ 10 w 14"/>
              <a:gd name="T1" fmla="*/ 1 h 27"/>
              <a:gd name="T2" fmla="*/ 13 w 14"/>
              <a:gd name="T3" fmla="*/ 15 h 27"/>
              <a:gd name="T4" fmla="*/ 5 w 14"/>
              <a:gd name="T5" fmla="*/ 26 h 27"/>
              <a:gd name="T6" fmla="*/ 2 w 14"/>
              <a:gd name="T7" fmla="*/ 13 h 27"/>
              <a:gd name="T8" fmla="*/ 10 w 14"/>
              <a:gd name="T9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7">
                <a:moveTo>
                  <a:pt x="10" y="1"/>
                </a:moveTo>
                <a:cubicBezTo>
                  <a:pt x="13" y="2"/>
                  <a:pt x="14" y="8"/>
                  <a:pt x="13" y="15"/>
                </a:cubicBezTo>
                <a:cubicBezTo>
                  <a:pt x="11" y="22"/>
                  <a:pt x="8" y="27"/>
                  <a:pt x="5" y="26"/>
                </a:cubicBezTo>
                <a:cubicBezTo>
                  <a:pt x="2" y="26"/>
                  <a:pt x="0" y="20"/>
                  <a:pt x="2" y="13"/>
                </a:cubicBezTo>
                <a:cubicBezTo>
                  <a:pt x="3" y="6"/>
                  <a:pt x="7" y="0"/>
                  <a:pt x="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1" name="Freeform 519"/>
          <p:cNvSpPr/>
          <p:nvPr/>
        </p:nvSpPr>
        <p:spPr bwMode="auto">
          <a:xfrm>
            <a:off x="7485515" y="2075645"/>
            <a:ext cx="38100" cy="74084"/>
          </a:xfrm>
          <a:custGeom>
            <a:avLst/>
            <a:gdLst>
              <a:gd name="T0" fmla="*/ 4 w 14"/>
              <a:gd name="T1" fmla="*/ 1 h 27"/>
              <a:gd name="T2" fmla="*/ 1 w 14"/>
              <a:gd name="T3" fmla="*/ 15 h 27"/>
              <a:gd name="T4" fmla="*/ 9 w 14"/>
              <a:gd name="T5" fmla="*/ 26 h 27"/>
              <a:gd name="T6" fmla="*/ 12 w 14"/>
              <a:gd name="T7" fmla="*/ 13 h 27"/>
              <a:gd name="T8" fmla="*/ 4 w 14"/>
              <a:gd name="T9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7">
                <a:moveTo>
                  <a:pt x="4" y="1"/>
                </a:moveTo>
                <a:cubicBezTo>
                  <a:pt x="1" y="2"/>
                  <a:pt x="0" y="8"/>
                  <a:pt x="1" y="15"/>
                </a:cubicBezTo>
                <a:cubicBezTo>
                  <a:pt x="3" y="22"/>
                  <a:pt x="6" y="27"/>
                  <a:pt x="9" y="26"/>
                </a:cubicBezTo>
                <a:cubicBezTo>
                  <a:pt x="12" y="26"/>
                  <a:pt x="14" y="20"/>
                  <a:pt x="12" y="13"/>
                </a:cubicBezTo>
                <a:cubicBezTo>
                  <a:pt x="11" y="6"/>
                  <a:pt x="7" y="0"/>
                  <a:pt x="4" y="1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2" name="Freeform 520"/>
          <p:cNvSpPr/>
          <p:nvPr/>
        </p:nvSpPr>
        <p:spPr bwMode="auto">
          <a:xfrm>
            <a:off x="7485513" y="2338112"/>
            <a:ext cx="86784" cy="218017"/>
          </a:xfrm>
          <a:custGeom>
            <a:avLst/>
            <a:gdLst>
              <a:gd name="T0" fmla="*/ 21 w 32"/>
              <a:gd name="T1" fmla="*/ 0 h 79"/>
              <a:gd name="T2" fmla="*/ 0 w 32"/>
              <a:gd name="T3" fmla="*/ 13 h 79"/>
              <a:gd name="T4" fmla="*/ 13 w 32"/>
              <a:gd name="T5" fmla="*/ 65 h 79"/>
              <a:gd name="T6" fmla="*/ 19 w 32"/>
              <a:gd name="T7" fmla="*/ 51 h 79"/>
              <a:gd name="T8" fmla="*/ 27 w 32"/>
              <a:gd name="T9" fmla="*/ 55 h 79"/>
              <a:gd name="T10" fmla="*/ 21 w 32"/>
              <a:gd name="T1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79">
                <a:moveTo>
                  <a:pt x="21" y="0"/>
                </a:moveTo>
                <a:cubicBezTo>
                  <a:pt x="4" y="0"/>
                  <a:pt x="1" y="2"/>
                  <a:pt x="0" y="13"/>
                </a:cubicBezTo>
                <a:cubicBezTo>
                  <a:pt x="0" y="24"/>
                  <a:pt x="2" y="50"/>
                  <a:pt x="13" y="65"/>
                </a:cubicBezTo>
                <a:cubicBezTo>
                  <a:pt x="23" y="79"/>
                  <a:pt x="17" y="63"/>
                  <a:pt x="19" y="51"/>
                </a:cubicBezTo>
                <a:cubicBezTo>
                  <a:pt x="20" y="39"/>
                  <a:pt x="22" y="68"/>
                  <a:pt x="27" y="55"/>
                </a:cubicBezTo>
                <a:cubicBezTo>
                  <a:pt x="32" y="41"/>
                  <a:pt x="26" y="33"/>
                  <a:pt x="21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3" name="Freeform 521"/>
          <p:cNvSpPr/>
          <p:nvPr/>
        </p:nvSpPr>
        <p:spPr bwMode="auto">
          <a:xfrm>
            <a:off x="7709880" y="2329644"/>
            <a:ext cx="103717" cy="239184"/>
          </a:xfrm>
          <a:custGeom>
            <a:avLst/>
            <a:gdLst>
              <a:gd name="T0" fmla="*/ 22 w 38"/>
              <a:gd name="T1" fmla="*/ 8 h 86"/>
              <a:gd name="T2" fmla="*/ 32 w 38"/>
              <a:gd name="T3" fmla="*/ 24 h 86"/>
              <a:gd name="T4" fmla="*/ 21 w 38"/>
              <a:gd name="T5" fmla="*/ 69 h 86"/>
              <a:gd name="T6" fmla="*/ 16 w 38"/>
              <a:gd name="T7" fmla="*/ 78 h 86"/>
              <a:gd name="T8" fmla="*/ 8 w 38"/>
              <a:gd name="T9" fmla="*/ 58 h 86"/>
              <a:gd name="T10" fmla="*/ 1 w 38"/>
              <a:gd name="T11" fmla="*/ 59 h 86"/>
              <a:gd name="T12" fmla="*/ 22 w 38"/>
              <a:gd name="T13" fmla="*/ 8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86">
                <a:moveTo>
                  <a:pt x="22" y="8"/>
                </a:moveTo>
                <a:cubicBezTo>
                  <a:pt x="29" y="8"/>
                  <a:pt x="38" y="13"/>
                  <a:pt x="32" y="24"/>
                </a:cubicBezTo>
                <a:cubicBezTo>
                  <a:pt x="25" y="34"/>
                  <a:pt x="22" y="59"/>
                  <a:pt x="21" y="69"/>
                </a:cubicBezTo>
                <a:cubicBezTo>
                  <a:pt x="21" y="79"/>
                  <a:pt x="16" y="86"/>
                  <a:pt x="16" y="78"/>
                </a:cubicBezTo>
                <a:cubicBezTo>
                  <a:pt x="16" y="69"/>
                  <a:pt x="10" y="50"/>
                  <a:pt x="8" y="58"/>
                </a:cubicBezTo>
                <a:cubicBezTo>
                  <a:pt x="6" y="67"/>
                  <a:pt x="0" y="75"/>
                  <a:pt x="1" y="59"/>
                </a:cubicBezTo>
                <a:cubicBezTo>
                  <a:pt x="1" y="43"/>
                  <a:pt x="5" y="0"/>
                  <a:pt x="22" y="8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4" name="Freeform 522"/>
          <p:cNvSpPr/>
          <p:nvPr/>
        </p:nvSpPr>
        <p:spPr bwMode="auto">
          <a:xfrm>
            <a:off x="7517265" y="2289429"/>
            <a:ext cx="266700" cy="171451"/>
          </a:xfrm>
          <a:custGeom>
            <a:avLst/>
            <a:gdLst>
              <a:gd name="T0" fmla="*/ 90 w 96"/>
              <a:gd name="T1" fmla="*/ 26 h 62"/>
              <a:gd name="T2" fmla="*/ 3 w 96"/>
              <a:gd name="T3" fmla="*/ 25 h 62"/>
              <a:gd name="T4" fmla="*/ 9 w 96"/>
              <a:gd name="T5" fmla="*/ 13 h 62"/>
              <a:gd name="T6" fmla="*/ 25 w 96"/>
              <a:gd name="T7" fmla="*/ 5 h 62"/>
              <a:gd name="T8" fmla="*/ 66 w 96"/>
              <a:gd name="T9" fmla="*/ 3 h 62"/>
              <a:gd name="T10" fmla="*/ 78 w 96"/>
              <a:gd name="T11" fmla="*/ 14 h 62"/>
              <a:gd name="T12" fmla="*/ 90 w 96"/>
              <a:gd name="T13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62">
                <a:moveTo>
                  <a:pt x="90" y="26"/>
                </a:moveTo>
                <a:cubicBezTo>
                  <a:pt x="75" y="41"/>
                  <a:pt x="32" y="62"/>
                  <a:pt x="3" y="25"/>
                </a:cubicBezTo>
                <a:cubicBezTo>
                  <a:pt x="0" y="15"/>
                  <a:pt x="1" y="10"/>
                  <a:pt x="9" y="13"/>
                </a:cubicBezTo>
                <a:cubicBezTo>
                  <a:pt x="9" y="4"/>
                  <a:pt x="17" y="0"/>
                  <a:pt x="25" y="5"/>
                </a:cubicBezTo>
                <a:cubicBezTo>
                  <a:pt x="36" y="16"/>
                  <a:pt x="61" y="10"/>
                  <a:pt x="66" y="3"/>
                </a:cubicBezTo>
                <a:cubicBezTo>
                  <a:pt x="73" y="1"/>
                  <a:pt x="78" y="4"/>
                  <a:pt x="78" y="14"/>
                </a:cubicBezTo>
                <a:cubicBezTo>
                  <a:pt x="92" y="7"/>
                  <a:pt x="96" y="18"/>
                  <a:pt x="90" y="26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5" name="Freeform 523"/>
          <p:cNvSpPr>
            <a:spLocks noEditPoints="1"/>
          </p:cNvSpPr>
          <p:nvPr/>
        </p:nvSpPr>
        <p:spPr bwMode="auto">
          <a:xfrm>
            <a:off x="7500332" y="2327529"/>
            <a:ext cx="273051" cy="146051"/>
          </a:xfrm>
          <a:custGeom>
            <a:avLst/>
            <a:gdLst>
              <a:gd name="T0" fmla="*/ 90 w 98"/>
              <a:gd name="T1" fmla="*/ 30 h 53"/>
              <a:gd name="T2" fmla="*/ 90 w 98"/>
              <a:gd name="T3" fmla="*/ 24 h 53"/>
              <a:gd name="T4" fmla="*/ 98 w 98"/>
              <a:gd name="T5" fmla="*/ 15 h 53"/>
              <a:gd name="T6" fmla="*/ 90 w 98"/>
              <a:gd name="T7" fmla="*/ 30 h 53"/>
              <a:gd name="T8" fmla="*/ 90 w 98"/>
              <a:gd name="T9" fmla="*/ 20 h 53"/>
              <a:gd name="T10" fmla="*/ 97 w 98"/>
              <a:gd name="T11" fmla="*/ 10 h 53"/>
              <a:gd name="T12" fmla="*/ 97 w 98"/>
              <a:gd name="T13" fmla="*/ 10 h 53"/>
              <a:gd name="T14" fmla="*/ 90 w 98"/>
              <a:gd name="T15" fmla="*/ 17 h 53"/>
              <a:gd name="T16" fmla="*/ 90 w 98"/>
              <a:gd name="T17" fmla="*/ 20 h 53"/>
              <a:gd name="T18" fmla="*/ 90 w 98"/>
              <a:gd name="T19" fmla="*/ 17 h 53"/>
              <a:gd name="T20" fmla="*/ 90 w 98"/>
              <a:gd name="T21" fmla="*/ 20 h 53"/>
              <a:gd name="T22" fmla="*/ 82 w 98"/>
              <a:gd name="T23" fmla="*/ 22 h 53"/>
              <a:gd name="T24" fmla="*/ 82 w 98"/>
              <a:gd name="T25" fmla="*/ 22 h 53"/>
              <a:gd name="T26" fmla="*/ 90 w 98"/>
              <a:gd name="T27" fmla="*/ 17 h 53"/>
              <a:gd name="T28" fmla="*/ 90 w 98"/>
              <a:gd name="T29" fmla="*/ 24 h 53"/>
              <a:gd name="T30" fmla="*/ 90 w 98"/>
              <a:gd name="T31" fmla="*/ 30 h 53"/>
              <a:gd name="T32" fmla="*/ 84 w 98"/>
              <a:gd name="T33" fmla="*/ 53 h 53"/>
              <a:gd name="T34" fmla="*/ 90 w 98"/>
              <a:gd name="T35" fmla="*/ 24 h 53"/>
              <a:gd name="T36" fmla="*/ 82 w 98"/>
              <a:gd name="T37" fmla="*/ 1 h 53"/>
              <a:gd name="T38" fmla="*/ 82 w 98"/>
              <a:gd name="T39" fmla="*/ 1 h 53"/>
              <a:gd name="T40" fmla="*/ 83 w 98"/>
              <a:gd name="T41" fmla="*/ 0 h 53"/>
              <a:gd name="T42" fmla="*/ 83 w 98"/>
              <a:gd name="T43" fmla="*/ 0 h 53"/>
              <a:gd name="T44" fmla="*/ 82 w 98"/>
              <a:gd name="T45" fmla="*/ 1 h 53"/>
              <a:gd name="T46" fmla="*/ 12 w 98"/>
              <a:gd name="T47" fmla="*/ 47 h 53"/>
              <a:gd name="T48" fmla="*/ 10 w 98"/>
              <a:gd name="T49" fmla="*/ 44 h 53"/>
              <a:gd name="T50" fmla="*/ 10 w 98"/>
              <a:gd name="T51" fmla="*/ 46 h 53"/>
              <a:gd name="T52" fmla="*/ 12 w 98"/>
              <a:gd name="T53" fmla="*/ 47 h 53"/>
              <a:gd name="T54" fmla="*/ 82 w 98"/>
              <a:gd name="T55" fmla="*/ 1 h 53"/>
              <a:gd name="T56" fmla="*/ 82 w 98"/>
              <a:gd name="T57" fmla="*/ 1 h 53"/>
              <a:gd name="T58" fmla="*/ 19 w 98"/>
              <a:gd name="T59" fmla="*/ 1 h 53"/>
              <a:gd name="T60" fmla="*/ 82 w 98"/>
              <a:gd name="T61" fmla="*/ 1 h 53"/>
              <a:gd name="T62" fmla="*/ 82 w 98"/>
              <a:gd name="T63" fmla="*/ 22 h 53"/>
              <a:gd name="T64" fmla="*/ 81 w 98"/>
              <a:gd name="T65" fmla="*/ 22 h 53"/>
              <a:gd name="T66" fmla="*/ 82 w 98"/>
              <a:gd name="T67" fmla="*/ 22 h 53"/>
              <a:gd name="T68" fmla="*/ 82 w 98"/>
              <a:gd name="T69" fmla="*/ 22 h 53"/>
              <a:gd name="T70" fmla="*/ 10 w 98"/>
              <a:gd name="T71" fmla="*/ 15 h 53"/>
              <a:gd name="T72" fmla="*/ 10 w 98"/>
              <a:gd name="T73" fmla="*/ 12 h 53"/>
              <a:gd name="T74" fmla="*/ 17 w 98"/>
              <a:gd name="T75" fmla="*/ 19 h 53"/>
              <a:gd name="T76" fmla="*/ 10 w 98"/>
              <a:gd name="T77" fmla="*/ 15 h 53"/>
              <a:gd name="T78" fmla="*/ 10 w 98"/>
              <a:gd name="T79" fmla="*/ 44 h 53"/>
              <a:gd name="T80" fmla="*/ 5 w 98"/>
              <a:gd name="T81" fmla="*/ 11 h 53"/>
              <a:gd name="T82" fmla="*/ 10 w 98"/>
              <a:gd name="T83" fmla="*/ 46 h 53"/>
              <a:gd name="T84" fmla="*/ 10 w 98"/>
              <a:gd name="T85" fmla="*/ 44 h 53"/>
              <a:gd name="T86" fmla="*/ 10 w 98"/>
              <a:gd name="T87" fmla="*/ 12 h 53"/>
              <a:gd name="T88" fmla="*/ 10 w 98"/>
              <a:gd name="T89" fmla="*/ 15 h 53"/>
              <a:gd name="T90" fmla="*/ 8 w 98"/>
              <a:gd name="T91" fmla="*/ 10 h 53"/>
              <a:gd name="T92" fmla="*/ 10 w 98"/>
              <a:gd name="T93" fmla="*/ 12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" h="53">
                <a:moveTo>
                  <a:pt x="90" y="30"/>
                </a:moveTo>
                <a:cubicBezTo>
                  <a:pt x="90" y="24"/>
                  <a:pt x="90" y="24"/>
                  <a:pt x="90" y="24"/>
                </a:cubicBezTo>
                <a:cubicBezTo>
                  <a:pt x="93" y="19"/>
                  <a:pt x="96" y="16"/>
                  <a:pt x="98" y="15"/>
                </a:cubicBezTo>
                <a:cubicBezTo>
                  <a:pt x="97" y="16"/>
                  <a:pt x="93" y="22"/>
                  <a:pt x="90" y="30"/>
                </a:cubicBezTo>
                <a:close/>
                <a:moveTo>
                  <a:pt x="90" y="20"/>
                </a:moveTo>
                <a:cubicBezTo>
                  <a:pt x="93" y="17"/>
                  <a:pt x="96" y="14"/>
                  <a:pt x="97" y="10"/>
                </a:cubicBezTo>
                <a:cubicBezTo>
                  <a:pt x="97" y="10"/>
                  <a:pt x="97" y="10"/>
                  <a:pt x="97" y="10"/>
                </a:cubicBezTo>
                <a:cubicBezTo>
                  <a:pt x="95" y="12"/>
                  <a:pt x="93" y="15"/>
                  <a:pt x="90" y="17"/>
                </a:cubicBezTo>
                <a:lnTo>
                  <a:pt x="90" y="20"/>
                </a:lnTo>
                <a:close/>
                <a:moveTo>
                  <a:pt x="90" y="17"/>
                </a:moveTo>
                <a:cubicBezTo>
                  <a:pt x="90" y="20"/>
                  <a:pt x="90" y="20"/>
                  <a:pt x="90" y="20"/>
                </a:cubicBezTo>
                <a:cubicBezTo>
                  <a:pt x="87" y="21"/>
                  <a:pt x="84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4" y="21"/>
                  <a:pt x="87" y="19"/>
                  <a:pt x="90" y="17"/>
                </a:cubicBezTo>
                <a:close/>
                <a:moveTo>
                  <a:pt x="90" y="24"/>
                </a:moveTo>
                <a:cubicBezTo>
                  <a:pt x="90" y="30"/>
                  <a:pt x="90" y="30"/>
                  <a:pt x="90" y="30"/>
                </a:cubicBezTo>
                <a:cubicBezTo>
                  <a:pt x="87" y="37"/>
                  <a:pt x="84" y="46"/>
                  <a:pt x="84" y="53"/>
                </a:cubicBezTo>
                <a:cubicBezTo>
                  <a:pt x="82" y="44"/>
                  <a:pt x="85" y="33"/>
                  <a:pt x="90" y="24"/>
                </a:cubicBezTo>
                <a:close/>
                <a:moveTo>
                  <a:pt x="82" y="1"/>
                </a:moveTo>
                <a:cubicBezTo>
                  <a:pt x="82" y="1"/>
                  <a:pt x="82" y="1"/>
                  <a:pt x="82" y="1"/>
                </a:cubicBezTo>
                <a:cubicBezTo>
                  <a:pt x="82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2" y="1"/>
                  <a:pt x="82" y="1"/>
                </a:cubicBezTo>
                <a:close/>
                <a:moveTo>
                  <a:pt x="12" y="47"/>
                </a:moveTo>
                <a:cubicBezTo>
                  <a:pt x="11" y="46"/>
                  <a:pt x="11" y="45"/>
                  <a:pt x="10" y="44"/>
                </a:cubicBezTo>
                <a:cubicBezTo>
                  <a:pt x="10" y="46"/>
                  <a:pt x="10" y="46"/>
                  <a:pt x="10" y="46"/>
                </a:cubicBezTo>
                <a:cubicBezTo>
                  <a:pt x="11" y="46"/>
                  <a:pt x="11" y="47"/>
                  <a:pt x="12" y="47"/>
                </a:cubicBezTo>
                <a:close/>
                <a:moveTo>
                  <a:pt x="82" y="1"/>
                </a:moveTo>
                <a:cubicBezTo>
                  <a:pt x="82" y="1"/>
                  <a:pt x="82" y="1"/>
                  <a:pt x="82" y="1"/>
                </a:cubicBezTo>
                <a:cubicBezTo>
                  <a:pt x="70" y="13"/>
                  <a:pt x="43" y="25"/>
                  <a:pt x="19" y="1"/>
                </a:cubicBezTo>
                <a:cubicBezTo>
                  <a:pt x="43" y="21"/>
                  <a:pt x="70" y="10"/>
                  <a:pt x="82" y="1"/>
                </a:cubicBezTo>
                <a:close/>
                <a:moveTo>
                  <a:pt x="82" y="22"/>
                </a:moveTo>
                <a:cubicBezTo>
                  <a:pt x="81" y="22"/>
                  <a:pt x="81" y="22"/>
                  <a:pt x="81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lose/>
                <a:moveTo>
                  <a:pt x="10" y="15"/>
                </a:moveTo>
                <a:cubicBezTo>
                  <a:pt x="10" y="12"/>
                  <a:pt x="10" y="12"/>
                  <a:pt x="10" y="12"/>
                </a:cubicBezTo>
                <a:cubicBezTo>
                  <a:pt x="12" y="15"/>
                  <a:pt x="15" y="18"/>
                  <a:pt x="17" y="19"/>
                </a:cubicBezTo>
                <a:cubicBezTo>
                  <a:pt x="15" y="19"/>
                  <a:pt x="12" y="18"/>
                  <a:pt x="10" y="15"/>
                </a:cubicBezTo>
                <a:close/>
                <a:moveTo>
                  <a:pt x="10" y="44"/>
                </a:moveTo>
                <a:cubicBezTo>
                  <a:pt x="6" y="33"/>
                  <a:pt x="4" y="14"/>
                  <a:pt x="5" y="11"/>
                </a:cubicBezTo>
                <a:cubicBezTo>
                  <a:pt x="0" y="15"/>
                  <a:pt x="2" y="36"/>
                  <a:pt x="10" y="46"/>
                </a:cubicBezTo>
                <a:cubicBezTo>
                  <a:pt x="10" y="44"/>
                  <a:pt x="10" y="44"/>
                  <a:pt x="10" y="44"/>
                </a:cubicBezTo>
                <a:close/>
                <a:moveTo>
                  <a:pt x="10" y="12"/>
                </a:moveTo>
                <a:cubicBezTo>
                  <a:pt x="10" y="15"/>
                  <a:pt x="10" y="15"/>
                  <a:pt x="10" y="15"/>
                </a:cubicBezTo>
                <a:cubicBezTo>
                  <a:pt x="9" y="14"/>
                  <a:pt x="8" y="12"/>
                  <a:pt x="8" y="10"/>
                </a:cubicBezTo>
                <a:cubicBezTo>
                  <a:pt x="9" y="10"/>
                  <a:pt x="9" y="11"/>
                  <a:pt x="10" y="12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6" name="Freeform 524"/>
          <p:cNvSpPr/>
          <p:nvPr/>
        </p:nvSpPr>
        <p:spPr bwMode="auto">
          <a:xfrm>
            <a:off x="7506680" y="2086229"/>
            <a:ext cx="270933" cy="224367"/>
          </a:xfrm>
          <a:custGeom>
            <a:avLst/>
            <a:gdLst>
              <a:gd name="T0" fmla="*/ 9 w 98"/>
              <a:gd name="T1" fmla="*/ 8 h 81"/>
              <a:gd name="T2" fmla="*/ 16 w 98"/>
              <a:gd name="T3" fmla="*/ 42 h 81"/>
              <a:gd name="T4" fmla="*/ 29 w 98"/>
              <a:gd name="T5" fmla="*/ 42 h 81"/>
              <a:gd name="T6" fmla="*/ 69 w 98"/>
              <a:gd name="T7" fmla="*/ 42 h 81"/>
              <a:gd name="T8" fmla="*/ 82 w 98"/>
              <a:gd name="T9" fmla="*/ 42 h 81"/>
              <a:gd name="T10" fmla="*/ 89 w 98"/>
              <a:gd name="T11" fmla="*/ 8 h 81"/>
              <a:gd name="T12" fmla="*/ 94 w 98"/>
              <a:gd name="T13" fmla="*/ 6 h 81"/>
              <a:gd name="T14" fmla="*/ 96 w 98"/>
              <a:gd name="T15" fmla="*/ 17 h 81"/>
              <a:gd name="T16" fmla="*/ 89 w 98"/>
              <a:gd name="T17" fmla="*/ 51 h 81"/>
              <a:gd name="T18" fmla="*/ 9 w 98"/>
              <a:gd name="T19" fmla="*/ 51 h 81"/>
              <a:gd name="T20" fmla="*/ 2 w 98"/>
              <a:gd name="T21" fmla="*/ 17 h 81"/>
              <a:gd name="T22" fmla="*/ 4 w 98"/>
              <a:gd name="T23" fmla="*/ 6 h 81"/>
              <a:gd name="T24" fmla="*/ 9 w 98"/>
              <a:gd name="T25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8" h="81">
                <a:moveTo>
                  <a:pt x="9" y="8"/>
                </a:moveTo>
                <a:cubicBezTo>
                  <a:pt x="7" y="16"/>
                  <a:pt x="8" y="35"/>
                  <a:pt x="16" y="42"/>
                </a:cubicBezTo>
                <a:cubicBezTo>
                  <a:pt x="23" y="48"/>
                  <a:pt x="28" y="49"/>
                  <a:pt x="29" y="42"/>
                </a:cubicBezTo>
                <a:cubicBezTo>
                  <a:pt x="31" y="28"/>
                  <a:pt x="66" y="28"/>
                  <a:pt x="69" y="42"/>
                </a:cubicBezTo>
                <a:cubicBezTo>
                  <a:pt x="70" y="49"/>
                  <a:pt x="75" y="48"/>
                  <a:pt x="82" y="42"/>
                </a:cubicBezTo>
                <a:cubicBezTo>
                  <a:pt x="90" y="35"/>
                  <a:pt x="91" y="16"/>
                  <a:pt x="89" y="8"/>
                </a:cubicBezTo>
                <a:cubicBezTo>
                  <a:pt x="90" y="0"/>
                  <a:pt x="96" y="1"/>
                  <a:pt x="94" y="6"/>
                </a:cubicBezTo>
                <a:cubicBezTo>
                  <a:pt x="93" y="10"/>
                  <a:pt x="95" y="14"/>
                  <a:pt x="96" y="17"/>
                </a:cubicBezTo>
                <a:cubicBezTo>
                  <a:pt x="98" y="27"/>
                  <a:pt x="96" y="38"/>
                  <a:pt x="89" y="51"/>
                </a:cubicBezTo>
                <a:cubicBezTo>
                  <a:pt x="72" y="81"/>
                  <a:pt x="26" y="81"/>
                  <a:pt x="9" y="51"/>
                </a:cubicBezTo>
                <a:cubicBezTo>
                  <a:pt x="2" y="38"/>
                  <a:pt x="0" y="27"/>
                  <a:pt x="2" y="17"/>
                </a:cubicBezTo>
                <a:cubicBezTo>
                  <a:pt x="3" y="14"/>
                  <a:pt x="5" y="10"/>
                  <a:pt x="4" y="6"/>
                </a:cubicBezTo>
                <a:cubicBezTo>
                  <a:pt x="2" y="1"/>
                  <a:pt x="8" y="0"/>
                  <a:pt x="9" y="8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7" name="Freeform 525"/>
          <p:cNvSpPr/>
          <p:nvPr/>
        </p:nvSpPr>
        <p:spPr bwMode="auto">
          <a:xfrm>
            <a:off x="7593465" y="2183595"/>
            <a:ext cx="99484" cy="63500"/>
          </a:xfrm>
          <a:custGeom>
            <a:avLst/>
            <a:gdLst>
              <a:gd name="T0" fmla="*/ 18 w 36"/>
              <a:gd name="T1" fmla="*/ 0 h 23"/>
              <a:gd name="T2" fmla="*/ 36 w 36"/>
              <a:gd name="T3" fmla="*/ 12 h 23"/>
              <a:gd name="T4" fmla="*/ 28 w 36"/>
              <a:gd name="T5" fmla="*/ 23 h 23"/>
              <a:gd name="T6" fmla="*/ 18 w 36"/>
              <a:gd name="T7" fmla="*/ 17 h 23"/>
              <a:gd name="T8" fmla="*/ 7 w 36"/>
              <a:gd name="T9" fmla="*/ 23 h 23"/>
              <a:gd name="T10" fmla="*/ 0 w 36"/>
              <a:gd name="T11" fmla="*/ 12 h 23"/>
              <a:gd name="T12" fmla="*/ 18 w 36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23">
                <a:moveTo>
                  <a:pt x="18" y="0"/>
                </a:moveTo>
                <a:cubicBezTo>
                  <a:pt x="28" y="0"/>
                  <a:pt x="36" y="6"/>
                  <a:pt x="36" y="12"/>
                </a:cubicBezTo>
                <a:cubicBezTo>
                  <a:pt x="36" y="17"/>
                  <a:pt x="36" y="23"/>
                  <a:pt x="28" y="23"/>
                </a:cubicBezTo>
                <a:cubicBezTo>
                  <a:pt x="21" y="23"/>
                  <a:pt x="23" y="17"/>
                  <a:pt x="18" y="17"/>
                </a:cubicBezTo>
                <a:cubicBezTo>
                  <a:pt x="13" y="17"/>
                  <a:pt x="14" y="23"/>
                  <a:pt x="7" y="23"/>
                </a:cubicBezTo>
                <a:cubicBezTo>
                  <a:pt x="0" y="23"/>
                  <a:pt x="0" y="17"/>
                  <a:pt x="0" y="12"/>
                </a:cubicBezTo>
                <a:cubicBezTo>
                  <a:pt x="0" y="5"/>
                  <a:pt x="8" y="0"/>
                  <a:pt x="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8" name="Freeform 526"/>
          <p:cNvSpPr>
            <a:spLocks noEditPoints="1"/>
          </p:cNvSpPr>
          <p:nvPr/>
        </p:nvSpPr>
        <p:spPr bwMode="auto">
          <a:xfrm>
            <a:off x="7536313" y="2084112"/>
            <a:ext cx="211667" cy="69851"/>
          </a:xfrm>
          <a:custGeom>
            <a:avLst/>
            <a:gdLst>
              <a:gd name="T0" fmla="*/ 57 w 76"/>
              <a:gd name="T1" fmla="*/ 25 h 25"/>
              <a:gd name="T2" fmla="*/ 58 w 76"/>
              <a:gd name="T3" fmla="*/ 25 h 25"/>
              <a:gd name="T4" fmla="*/ 72 w 76"/>
              <a:gd name="T5" fmla="*/ 15 h 25"/>
              <a:gd name="T6" fmla="*/ 75 w 76"/>
              <a:gd name="T7" fmla="*/ 6 h 25"/>
              <a:gd name="T8" fmla="*/ 76 w 76"/>
              <a:gd name="T9" fmla="*/ 3 h 25"/>
              <a:gd name="T10" fmla="*/ 74 w 76"/>
              <a:gd name="T11" fmla="*/ 1 h 25"/>
              <a:gd name="T12" fmla="*/ 57 w 76"/>
              <a:gd name="T13" fmla="*/ 0 h 25"/>
              <a:gd name="T14" fmla="*/ 57 w 76"/>
              <a:gd name="T15" fmla="*/ 2 h 25"/>
              <a:gd name="T16" fmla="*/ 69 w 76"/>
              <a:gd name="T17" fmla="*/ 3 h 25"/>
              <a:gd name="T18" fmla="*/ 69 w 76"/>
              <a:gd name="T19" fmla="*/ 19 h 25"/>
              <a:gd name="T20" fmla="*/ 57 w 76"/>
              <a:gd name="T21" fmla="*/ 24 h 25"/>
              <a:gd name="T22" fmla="*/ 57 w 76"/>
              <a:gd name="T23" fmla="*/ 25 h 25"/>
              <a:gd name="T24" fmla="*/ 38 w 76"/>
              <a:gd name="T25" fmla="*/ 3 h 25"/>
              <a:gd name="T26" fmla="*/ 20 w 76"/>
              <a:gd name="T27" fmla="*/ 0 h 25"/>
              <a:gd name="T28" fmla="*/ 19 w 76"/>
              <a:gd name="T29" fmla="*/ 0 h 25"/>
              <a:gd name="T30" fmla="*/ 19 w 76"/>
              <a:gd name="T31" fmla="*/ 2 h 25"/>
              <a:gd name="T32" fmla="*/ 31 w 76"/>
              <a:gd name="T33" fmla="*/ 5 h 25"/>
              <a:gd name="T34" fmla="*/ 24 w 76"/>
              <a:gd name="T35" fmla="*/ 23 h 25"/>
              <a:gd name="T36" fmla="*/ 19 w 76"/>
              <a:gd name="T37" fmla="*/ 24 h 25"/>
              <a:gd name="T38" fmla="*/ 19 w 76"/>
              <a:gd name="T39" fmla="*/ 25 h 25"/>
              <a:gd name="T40" fmla="*/ 32 w 76"/>
              <a:gd name="T41" fmla="*/ 17 h 25"/>
              <a:gd name="T42" fmla="*/ 38 w 76"/>
              <a:gd name="T43" fmla="*/ 9 h 25"/>
              <a:gd name="T44" fmla="*/ 44 w 76"/>
              <a:gd name="T45" fmla="*/ 17 h 25"/>
              <a:gd name="T46" fmla="*/ 57 w 76"/>
              <a:gd name="T47" fmla="*/ 25 h 25"/>
              <a:gd name="T48" fmla="*/ 57 w 76"/>
              <a:gd name="T49" fmla="*/ 24 h 25"/>
              <a:gd name="T50" fmla="*/ 51 w 76"/>
              <a:gd name="T51" fmla="*/ 23 h 25"/>
              <a:gd name="T52" fmla="*/ 45 w 76"/>
              <a:gd name="T53" fmla="*/ 5 h 25"/>
              <a:gd name="T54" fmla="*/ 57 w 76"/>
              <a:gd name="T55" fmla="*/ 2 h 25"/>
              <a:gd name="T56" fmla="*/ 57 w 76"/>
              <a:gd name="T57" fmla="*/ 0 h 25"/>
              <a:gd name="T58" fmla="*/ 56 w 76"/>
              <a:gd name="T59" fmla="*/ 0 h 25"/>
              <a:gd name="T60" fmla="*/ 38 w 76"/>
              <a:gd name="T61" fmla="*/ 3 h 25"/>
              <a:gd name="T62" fmla="*/ 19 w 76"/>
              <a:gd name="T63" fmla="*/ 0 h 25"/>
              <a:gd name="T64" fmla="*/ 2 w 76"/>
              <a:gd name="T65" fmla="*/ 1 h 25"/>
              <a:gd name="T66" fmla="*/ 0 w 76"/>
              <a:gd name="T67" fmla="*/ 3 h 25"/>
              <a:gd name="T68" fmla="*/ 1 w 76"/>
              <a:gd name="T69" fmla="*/ 6 h 25"/>
              <a:gd name="T70" fmla="*/ 4 w 76"/>
              <a:gd name="T71" fmla="*/ 15 h 25"/>
              <a:gd name="T72" fmla="*/ 17 w 76"/>
              <a:gd name="T73" fmla="*/ 25 h 25"/>
              <a:gd name="T74" fmla="*/ 19 w 76"/>
              <a:gd name="T75" fmla="*/ 25 h 25"/>
              <a:gd name="T76" fmla="*/ 19 w 76"/>
              <a:gd name="T77" fmla="*/ 24 h 25"/>
              <a:gd name="T78" fmla="*/ 7 w 76"/>
              <a:gd name="T79" fmla="*/ 19 h 25"/>
              <a:gd name="T80" fmla="*/ 7 w 76"/>
              <a:gd name="T81" fmla="*/ 3 h 25"/>
              <a:gd name="T82" fmla="*/ 19 w 76"/>
              <a:gd name="T83" fmla="*/ 2 h 25"/>
              <a:gd name="T84" fmla="*/ 19 w 76"/>
              <a:gd name="T8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25">
                <a:moveTo>
                  <a:pt x="57" y="25"/>
                </a:moveTo>
                <a:cubicBezTo>
                  <a:pt x="58" y="25"/>
                  <a:pt x="58" y="25"/>
                  <a:pt x="58" y="25"/>
                </a:cubicBezTo>
                <a:cubicBezTo>
                  <a:pt x="69" y="24"/>
                  <a:pt x="71" y="20"/>
                  <a:pt x="72" y="15"/>
                </a:cubicBezTo>
                <a:cubicBezTo>
                  <a:pt x="73" y="9"/>
                  <a:pt x="73" y="7"/>
                  <a:pt x="75" y="6"/>
                </a:cubicBezTo>
                <a:cubicBezTo>
                  <a:pt x="76" y="6"/>
                  <a:pt x="76" y="5"/>
                  <a:pt x="76" y="3"/>
                </a:cubicBezTo>
                <a:cubicBezTo>
                  <a:pt x="76" y="2"/>
                  <a:pt x="76" y="1"/>
                  <a:pt x="74" y="1"/>
                </a:cubicBezTo>
                <a:cubicBezTo>
                  <a:pt x="72" y="0"/>
                  <a:pt x="64" y="0"/>
                  <a:pt x="57" y="0"/>
                </a:cubicBezTo>
                <a:cubicBezTo>
                  <a:pt x="57" y="2"/>
                  <a:pt x="57" y="2"/>
                  <a:pt x="57" y="2"/>
                </a:cubicBezTo>
                <a:cubicBezTo>
                  <a:pt x="62" y="1"/>
                  <a:pt x="67" y="2"/>
                  <a:pt x="69" y="3"/>
                </a:cubicBezTo>
                <a:cubicBezTo>
                  <a:pt x="72" y="5"/>
                  <a:pt x="71" y="14"/>
                  <a:pt x="69" y="19"/>
                </a:cubicBezTo>
                <a:cubicBezTo>
                  <a:pt x="67" y="22"/>
                  <a:pt x="62" y="24"/>
                  <a:pt x="57" y="24"/>
                </a:cubicBezTo>
                <a:lnTo>
                  <a:pt x="57" y="25"/>
                </a:lnTo>
                <a:close/>
                <a:moveTo>
                  <a:pt x="38" y="3"/>
                </a:moveTo>
                <a:cubicBezTo>
                  <a:pt x="36" y="3"/>
                  <a:pt x="26" y="1"/>
                  <a:pt x="2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2"/>
                  <a:pt x="19" y="2"/>
                  <a:pt x="19" y="2"/>
                </a:cubicBezTo>
                <a:cubicBezTo>
                  <a:pt x="24" y="2"/>
                  <a:pt x="29" y="3"/>
                  <a:pt x="31" y="5"/>
                </a:cubicBezTo>
                <a:cubicBezTo>
                  <a:pt x="34" y="10"/>
                  <a:pt x="29" y="20"/>
                  <a:pt x="24" y="23"/>
                </a:cubicBezTo>
                <a:cubicBezTo>
                  <a:pt x="23" y="23"/>
                  <a:pt x="21" y="24"/>
                  <a:pt x="19" y="24"/>
                </a:cubicBezTo>
                <a:cubicBezTo>
                  <a:pt x="19" y="25"/>
                  <a:pt x="19" y="25"/>
                  <a:pt x="19" y="25"/>
                </a:cubicBezTo>
                <a:cubicBezTo>
                  <a:pt x="27" y="25"/>
                  <a:pt x="31" y="19"/>
                  <a:pt x="32" y="17"/>
                </a:cubicBezTo>
                <a:cubicBezTo>
                  <a:pt x="33" y="14"/>
                  <a:pt x="33" y="9"/>
                  <a:pt x="38" y="9"/>
                </a:cubicBezTo>
                <a:cubicBezTo>
                  <a:pt x="43" y="9"/>
                  <a:pt x="42" y="14"/>
                  <a:pt x="44" y="17"/>
                </a:cubicBezTo>
                <a:cubicBezTo>
                  <a:pt x="45" y="19"/>
                  <a:pt x="48" y="25"/>
                  <a:pt x="57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5" y="24"/>
                  <a:pt x="53" y="23"/>
                  <a:pt x="51" y="23"/>
                </a:cubicBezTo>
                <a:cubicBezTo>
                  <a:pt x="47" y="20"/>
                  <a:pt x="41" y="10"/>
                  <a:pt x="45" y="5"/>
                </a:cubicBezTo>
                <a:cubicBezTo>
                  <a:pt x="47" y="3"/>
                  <a:pt x="52" y="2"/>
                  <a:pt x="57" y="2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6" y="0"/>
                  <a:pt x="56" y="0"/>
                </a:cubicBezTo>
                <a:cubicBezTo>
                  <a:pt x="50" y="1"/>
                  <a:pt x="43" y="3"/>
                  <a:pt x="38" y="3"/>
                </a:cubicBezTo>
                <a:close/>
                <a:moveTo>
                  <a:pt x="19" y="0"/>
                </a:moveTo>
                <a:cubicBezTo>
                  <a:pt x="12" y="0"/>
                  <a:pt x="4" y="0"/>
                  <a:pt x="2" y="1"/>
                </a:cubicBezTo>
                <a:cubicBezTo>
                  <a:pt x="0" y="1"/>
                  <a:pt x="0" y="2"/>
                  <a:pt x="0" y="3"/>
                </a:cubicBezTo>
                <a:cubicBezTo>
                  <a:pt x="0" y="5"/>
                  <a:pt x="0" y="6"/>
                  <a:pt x="1" y="6"/>
                </a:cubicBezTo>
                <a:cubicBezTo>
                  <a:pt x="3" y="7"/>
                  <a:pt x="3" y="9"/>
                  <a:pt x="4" y="15"/>
                </a:cubicBezTo>
                <a:cubicBezTo>
                  <a:pt x="5" y="20"/>
                  <a:pt x="7" y="24"/>
                  <a:pt x="17" y="25"/>
                </a:cubicBezTo>
                <a:cubicBezTo>
                  <a:pt x="18" y="25"/>
                  <a:pt x="18" y="25"/>
                  <a:pt x="19" y="25"/>
                </a:cubicBezTo>
                <a:cubicBezTo>
                  <a:pt x="19" y="24"/>
                  <a:pt x="19" y="24"/>
                  <a:pt x="19" y="24"/>
                </a:cubicBezTo>
                <a:cubicBezTo>
                  <a:pt x="14" y="24"/>
                  <a:pt x="9" y="22"/>
                  <a:pt x="7" y="19"/>
                </a:cubicBezTo>
                <a:cubicBezTo>
                  <a:pt x="5" y="14"/>
                  <a:pt x="4" y="5"/>
                  <a:pt x="7" y="3"/>
                </a:cubicBezTo>
                <a:cubicBezTo>
                  <a:pt x="9" y="2"/>
                  <a:pt x="14" y="1"/>
                  <a:pt x="19" y="2"/>
                </a:cubicBezTo>
                <a:lnTo>
                  <a:pt x="19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89" name="Oval 527"/>
          <p:cNvSpPr>
            <a:spLocks noChangeArrowheads="1"/>
          </p:cNvSpPr>
          <p:nvPr/>
        </p:nvSpPr>
        <p:spPr bwMode="auto">
          <a:xfrm>
            <a:off x="3802513" y="3059895"/>
            <a:ext cx="762000" cy="762000"/>
          </a:xfrm>
          <a:prstGeom prst="ellipse">
            <a:avLst/>
          </a:pr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0" name="Freeform 528"/>
          <p:cNvSpPr/>
          <p:nvPr/>
        </p:nvSpPr>
        <p:spPr bwMode="auto">
          <a:xfrm>
            <a:off x="4026880" y="3083179"/>
            <a:ext cx="330200" cy="359833"/>
          </a:xfrm>
          <a:custGeom>
            <a:avLst/>
            <a:gdLst>
              <a:gd name="T0" fmla="*/ 56 w 119"/>
              <a:gd name="T1" fmla="*/ 118 h 130"/>
              <a:gd name="T2" fmla="*/ 4 w 119"/>
              <a:gd name="T3" fmla="*/ 99 h 130"/>
              <a:gd name="T4" fmla="*/ 18 w 119"/>
              <a:gd name="T5" fmla="*/ 25 h 130"/>
              <a:gd name="T6" fmla="*/ 21 w 119"/>
              <a:gd name="T7" fmla="*/ 44 h 130"/>
              <a:gd name="T8" fmla="*/ 41 w 119"/>
              <a:gd name="T9" fmla="*/ 10 h 130"/>
              <a:gd name="T10" fmla="*/ 36 w 119"/>
              <a:gd name="T11" fmla="*/ 36 h 130"/>
              <a:gd name="T12" fmla="*/ 63 w 119"/>
              <a:gd name="T13" fmla="*/ 0 h 130"/>
              <a:gd name="T14" fmla="*/ 78 w 119"/>
              <a:gd name="T15" fmla="*/ 34 h 130"/>
              <a:gd name="T16" fmla="*/ 70 w 119"/>
              <a:gd name="T17" fmla="*/ 9 h 130"/>
              <a:gd name="T18" fmla="*/ 96 w 119"/>
              <a:gd name="T19" fmla="*/ 43 h 130"/>
              <a:gd name="T20" fmla="*/ 96 w 119"/>
              <a:gd name="T21" fmla="*/ 23 h 130"/>
              <a:gd name="T22" fmla="*/ 109 w 119"/>
              <a:gd name="T23" fmla="*/ 99 h 130"/>
              <a:gd name="T24" fmla="*/ 56 w 119"/>
              <a:gd name="T25" fmla="*/ 11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9" h="130">
                <a:moveTo>
                  <a:pt x="56" y="118"/>
                </a:moveTo>
                <a:cubicBezTo>
                  <a:pt x="50" y="130"/>
                  <a:pt x="5" y="102"/>
                  <a:pt x="4" y="99"/>
                </a:cubicBezTo>
                <a:cubicBezTo>
                  <a:pt x="0" y="85"/>
                  <a:pt x="1" y="44"/>
                  <a:pt x="18" y="25"/>
                </a:cubicBezTo>
                <a:cubicBezTo>
                  <a:pt x="17" y="31"/>
                  <a:pt x="14" y="39"/>
                  <a:pt x="21" y="44"/>
                </a:cubicBezTo>
                <a:cubicBezTo>
                  <a:pt x="22" y="32"/>
                  <a:pt x="23" y="16"/>
                  <a:pt x="41" y="10"/>
                </a:cubicBezTo>
                <a:cubicBezTo>
                  <a:pt x="35" y="16"/>
                  <a:pt x="32" y="25"/>
                  <a:pt x="36" y="36"/>
                </a:cubicBezTo>
                <a:cubicBezTo>
                  <a:pt x="50" y="26"/>
                  <a:pt x="43" y="1"/>
                  <a:pt x="63" y="0"/>
                </a:cubicBezTo>
                <a:cubicBezTo>
                  <a:pt x="52" y="21"/>
                  <a:pt x="68" y="36"/>
                  <a:pt x="78" y="34"/>
                </a:cubicBezTo>
                <a:cubicBezTo>
                  <a:pt x="85" y="24"/>
                  <a:pt x="76" y="16"/>
                  <a:pt x="70" y="9"/>
                </a:cubicBezTo>
                <a:cubicBezTo>
                  <a:pt x="82" y="9"/>
                  <a:pt x="96" y="32"/>
                  <a:pt x="96" y="43"/>
                </a:cubicBezTo>
                <a:cubicBezTo>
                  <a:pt x="102" y="37"/>
                  <a:pt x="99" y="31"/>
                  <a:pt x="96" y="23"/>
                </a:cubicBezTo>
                <a:cubicBezTo>
                  <a:pt x="119" y="40"/>
                  <a:pt x="112" y="82"/>
                  <a:pt x="109" y="99"/>
                </a:cubicBezTo>
                <a:cubicBezTo>
                  <a:pt x="108" y="102"/>
                  <a:pt x="63" y="130"/>
                  <a:pt x="56" y="11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1" name="Freeform 529"/>
          <p:cNvSpPr/>
          <p:nvPr/>
        </p:nvSpPr>
        <p:spPr bwMode="auto">
          <a:xfrm>
            <a:off x="3965499" y="3561545"/>
            <a:ext cx="436033" cy="260351"/>
          </a:xfrm>
          <a:custGeom>
            <a:avLst/>
            <a:gdLst>
              <a:gd name="T0" fmla="*/ 27 w 157"/>
              <a:gd name="T1" fmla="*/ 19 h 94"/>
              <a:gd name="T2" fmla="*/ 0 w 157"/>
              <a:gd name="T3" fmla="*/ 69 h 94"/>
              <a:gd name="T4" fmla="*/ 78 w 157"/>
              <a:gd name="T5" fmla="*/ 94 h 94"/>
              <a:gd name="T6" fmla="*/ 157 w 157"/>
              <a:gd name="T7" fmla="*/ 69 h 94"/>
              <a:gd name="T8" fmla="*/ 130 w 157"/>
              <a:gd name="T9" fmla="*/ 19 h 94"/>
              <a:gd name="T10" fmla="*/ 78 w 157"/>
              <a:gd name="T11" fmla="*/ 1 h 94"/>
              <a:gd name="T12" fmla="*/ 27 w 157"/>
              <a:gd name="T13" fmla="*/ 19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" h="94">
                <a:moveTo>
                  <a:pt x="27" y="19"/>
                </a:moveTo>
                <a:cubicBezTo>
                  <a:pt x="13" y="28"/>
                  <a:pt x="8" y="47"/>
                  <a:pt x="0" y="69"/>
                </a:cubicBezTo>
                <a:cubicBezTo>
                  <a:pt x="22" y="85"/>
                  <a:pt x="49" y="94"/>
                  <a:pt x="78" y="94"/>
                </a:cubicBezTo>
                <a:cubicBezTo>
                  <a:pt x="107" y="94"/>
                  <a:pt x="134" y="85"/>
                  <a:pt x="157" y="69"/>
                </a:cubicBezTo>
                <a:cubicBezTo>
                  <a:pt x="149" y="47"/>
                  <a:pt x="143" y="28"/>
                  <a:pt x="130" y="19"/>
                </a:cubicBezTo>
                <a:cubicBezTo>
                  <a:pt x="106" y="4"/>
                  <a:pt x="92" y="1"/>
                  <a:pt x="78" y="1"/>
                </a:cubicBezTo>
                <a:cubicBezTo>
                  <a:pt x="64" y="0"/>
                  <a:pt x="50" y="4"/>
                  <a:pt x="27" y="19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2" name="Freeform 530"/>
          <p:cNvSpPr/>
          <p:nvPr/>
        </p:nvSpPr>
        <p:spPr bwMode="auto">
          <a:xfrm>
            <a:off x="3965499" y="3561545"/>
            <a:ext cx="215900" cy="260351"/>
          </a:xfrm>
          <a:custGeom>
            <a:avLst/>
            <a:gdLst>
              <a:gd name="T0" fmla="*/ 27 w 78"/>
              <a:gd name="T1" fmla="*/ 19 h 94"/>
              <a:gd name="T2" fmla="*/ 0 w 78"/>
              <a:gd name="T3" fmla="*/ 69 h 94"/>
              <a:gd name="T4" fmla="*/ 78 w 78"/>
              <a:gd name="T5" fmla="*/ 94 h 94"/>
              <a:gd name="T6" fmla="*/ 78 w 78"/>
              <a:gd name="T7" fmla="*/ 1 h 94"/>
              <a:gd name="T8" fmla="*/ 78 w 78"/>
              <a:gd name="T9" fmla="*/ 1 h 94"/>
              <a:gd name="T10" fmla="*/ 27 w 78"/>
              <a:gd name="T11" fmla="*/ 19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94">
                <a:moveTo>
                  <a:pt x="27" y="19"/>
                </a:moveTo>
                <a:cubicBezTo>
                  <a:pt x="13" y="28"/>
                  <a:pt x="8" y="47"/>
                  <a:pt x="0" y="69"/>
                </a:cubicBezTo>
                <a:cubicBezTo>
                  <a:pt x="22" y="85"/>
                  <a:pt x="49" y="94"/>
                  <a:pt x="78" y="94"/>
                </a:cubicBezTo>
                <a:cubicBezTo>
                  <a:pt x="78" y="1"/>
                  <a:pt x="78" y="1"/>
                  <a:pt x="78" y="1"/>
                </a:cubicBezTo>
                <a:cubicBezTo>
                  <a:pt x="78" y="1"/>
                  <a:pt x="78" y="1"/>
                  <a:pt x="78" y="1"/>
                </a:cubicBezTo>
                <a:cubicBezTo>
                  <a:pt x="64" y="0"/>
                  <a:pt x="50" y="4"/>
                  <a:pt x="27" y="19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3" name="Freeform 531"/>
          <p:cNvSpPr/>
          <p:nvPr/>
        </p:nvSpPr>
        <p:spPr bwMode="auto">
          <a:xfrm>
            <a:off x="4130599" y="3419729"/>
            <a:ext cx="107951" cy="364067"/>
          </a:xfrm>
          <a:custGeom>
            <a:avLst/>
            <a:gdLst>
              <a:gd name="T0" fmla="*/ 0 w 39"/>
              <a:gd name="T1" fmla="*/ 0 h 131"/>
              <a:gd name="T2" fmla="*/ 39 w 39"/>
              <a:gd name="T3" fmla="*/ 0 h 131"/>
              <a:gd name="T4" fmla="*/ 39 w 39"/>
              <a:gd name="T5" fmla="*/ 56 h 131"/>
              <a:gd name="T6" fmla="*/ 19 w 39"/>
              <a:gd name="T7" fmla="*/ 131 h 131"/>
              <a:gd name="T8" fmla="*/ 0 w 39"/>
              <a:gd name="T9" fmla="*/ 56 h 131"/>
              <a:gd name="T10" fmla="*/ 0 w 3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131">
                <a:moveTo>
                  <a:pt x="0" y="0"/>
                </a:moveTo>
                <a:cubicBezTo>
                  <a:pt x="39" y="0"/>
                  <a:pt x="39" y="0"/>
                  <a:pt x="39" y="0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66"/>
                  <a:pt x="24" y="100"/>
                  <a:pt x="19" y="131"/>
                </a:cubicBezTo>
                <a:cubicBezTo>
                  <a:pt x="16" y="112"/>
                  <a:pt x="0" y="67"/>
                  <a:pt x="0" y="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4" name="Freeform 532"/>
          <p:cNvSpPr/>
          <p:nvPr/>
        </p:nvSpPr>
        <p:spPr bwMode="auto">
          <a:xfrm>
            <a:off x="4151765" y="3669495"/>
            <a:ext cx="57151" cy="114300"/>
          </a:xfrm>
          <a:custGeom>
            <a:avLst/>
            <a:gdLst>
              <a:gd name="T0" fmla="*/ 21 w 21"/>
              <a:gd name="T1" fmla="*/ 0 h 41"/>
              <a:gd name="T2" fmla="*/ 11 w 21"/>
              <a:gd name="T3" fmla="*/ 41 h 41"/>
              <a:gd name="T4" fmla="*/ 0 w 21"/>
              <a:gd name="T5" fmla="*/ 0 h 41"/>
              <a:gd name="T6" fmla="*/ 11 w 21"/>
              <a:gd name="T7" fmla="*/ 1 h 41"/>
              <a:gd name="T8" fmla="*/ 21 w 21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41">
                <a:moveTo>
                  <a:pt x="21" y="0"/>
                </a:moveTo>
                <a:cubicBezTo>
                  <a:pt x="17" y="13"/>
                  <a:pt x="13" y="27"/>
                  <a:pt x="11" y="41"/>
                </a:cubicBezTo>
                <a:cubicBezTo>
                  <a:pt x="9" y="31"/>
                  <a:pt x="4" y="15"/>
                  <a:pt x="0" y="0"/>
                </a:cubicBezTo>
                <a:cubicBezTo>
                  <a:pt x="3" y="0"/>
                  <a:pt x="7" y="1"/>
                  <a:pt x="11" y="1"/>
                </a:cubicBezTo>
                <a:cubicBezTo>
                  <a:pt x="15" y="1"/>
                  <a:pt x="18" y="0"/>
                  <a:pt x="21" y="0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5" name="Freeform 533"/>
          <p:cNvSpPr/>
          <p:nvPr/>
        </p:nvSpPr>
        <p:spPr bwMode="auto">
          <a:xfrm>
            <a:off x="4130599" y="3498045"/>
            <a:ext cx="107951" cy="74084"/>
          </a:xfrm>
          <a:custGeom>
            <a:avLst/>
            <a:gdLst>
              <a:gd name="T0" fmla="*/ 51 w 51"/>
              <a:gd name="T1" fmla="*/ 9 h 35"/>
              <a:gd name="T2" fmla="*/ 51 w 51"/>
              <a:gd name="T3" fmla="*/ 0 h 35"/>
              <a:gd name="T4" fmla="*/ 0 w 51"/>
              <a:gd name="T5" fmla="*/ 0 h 35"/>
              <a:gd name="T6" fmla="*/ 0 w 51"/>
              <a:gd name="T7" fmla="*/ 35 h 35"/>
              <a:gd name="T8" fmla="*/ 51 w 51"/>
              <a:gd name="T9" fmla="*/ 9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35">
                <a:moveTo>
                  <a:pt x="51" y="9"/>
                </a:moveTo>
                <a:lnTo>
                  <a:pt x="51" y="0"/>
                </a:lnTo>
                <a:lnTo>
                  <a:pt x="0" y="0"/>
                </a:lnTo>
                <a:lnTo>
                  <a:pt x="0" y="35"/>
                </a:lnTo>
                <a:lnTo>
                  <a:pt x="51" y="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6" name="Freeform 534"/>
          <p:cNvSpPr/>
          <p:nvPr/>
        </p:nvSpPr>
        <p:spPr bwMode="auto">
          <a:xfrm>
            <a:off x="3954913" y="3220763"/>
            <a:ext cx="457200" cy="302684"/>
          </a:xfrm>
          <a:custGeom>
            <a:avLst/>
            <a:gdLst>
              <a:gd name="T0" fmla="*/ 82 w 165"/>
              <a:gd name="T1" fmla="*/ 0 h 109"/>
              <a:gd name="T2" fmla="*/ 82 w 165"/>
              <a:gd name="T3" fmla="*/ 109 h 109"/>
              <a:gd name="T4" fmla="*/ 82 w 165"/>
              <a:gd name="T5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5" h="109">
                <a:moveTo>
                  <a:pt x="82" y="0"/>
                </a:moveTo>
                <a:cubicBezTo>
                  <a:pt x="165" y="0"/>
                  <a:pt x="131" y="109"/>
                  <a:pt x="82" y="109"/>
                </a:cubicBezTo>
                <a:cubicBezTo>
                  <a:pt x="33" y="109"/>
                  <a:pt x="0" y="0"/>
                  <a:pt x="82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7" name="Freeform 535"/>
          <p:cNvSpPr/>
          <p:nvPr/>
        </p:nvSpPr>
        <p:spPr bwMode="auto">
          <a:xfrm>
            <a:off x="4181399" y="3220763"/>
            <a:ext cx="230717" cy="302684"/>
          </a:xfrm>
          <a:custGeom>
            <a:avLst/>
            <a:gdLst>
              <a:gd name="T0" fmla="*/ 0 w 83"/>
              <a:gd name="T1" fmla="*/ 0 h 109"/>
              <a:gd name="T2" fmla="*/ 0 w 83"/>
              <a:gd name="T3" fmla="*/ 109 h 109"/>
              <a:gd name="T4" fmla="*/ 0 w 83"/>
              <a:gd name="T5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3" h="109">
                <a:moveTo>
                  <a:pt x="0" y="0"/>
                </a:moveTo>
                <a:cubicBezTo>
                  <a:pt x="83" y="0"/>
                  <a:pt x="49" y="109"/>
                  <a:pt x="0" y="109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8" name="Freeform 536"/>
          <p:cNvSpPr/>
          <p:nvPr/>
        </p:nvSpPr>
        <p:spPr bwMode="auto">
          <a:xfrm>
            <a:off x="4018415" y="3165728"/>
            <a:ext cx="325967" cy="245533"/>
          </a:xfrm>
          <a:custGeom>
            <a:avLst/>
            <a:gdLst>
              <a:gd name="T0" fmla="*/ 58 w 118"/>
              <a:gd name="T1" fmla="*/ 33 h 89"/>
              <a:gd name="T2" fmla="*/ 104 w 118"/>
              <a:gd name="T3" fmla="*/ 66 h 89"/>
              <a:gd name="T4" fmla="*/ 112 w 118"/>
              <a:gd name="T5" fmla="*/ 68 h 89"/>
              <a:gd name="T6" fmla="*/ 61 w 118"/>
              <a:gd name="T7" fmla="*/ 0 h 89"/>
              <a:gd name="T8" fmla="*/ 6 w 118"/>
              <a:gd name="T9" fmla="*/ 66 h 89"/>
              <a:gd name="T10" fmla="*/ 16 w 118"/>
              <a:gd name="T11" fmla="*/ 66 h 89"/>
              <a:gd name="T12" fmla="*/ 58 w 118"/>
              <a:gd name="T13" fmla="*/ 3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8" h="89">
                <a:moveTo>
                  <a:pt x="58" y="33"/>
                </a:moveTo>
                <a:cubicBezTo>
                  <a:pt x="86" y="33"/>
                  <a:pt x="100" y="49"/>
                  <a:pt x="104" y="66"/>
                </a:cubicBezTo>
                <a:cubicBezTo>
                  <a:pt x="108" y="82"/>
                  <a:pt x="106" y="81"/>
                  <a:pt x="112" y="68"/>
                </a:cubicBezTo>
                <a:cubicBezTo>
                  <a:pt x="118" y="55"/>
                  <a:pt x="103" y="0"/>
                  <a:pt x="61" y="0"/>
                </a:cubicBezTo>
                <a:cubicBezTo>
                  <a:pt x="18" y="0"/>
                  <a:pt x="0" y="43"/>
                  <a:pt x="6" y="66"/>
                </a:cubicBezTo>
                <a:cubicBezTo>
                  <a:pt x="12" y="89"/>
                  <a:pt x="12" y="83"/>
                  <a:pt x="16" y="66"/>
                </a:cubicBezTo>
                <a:cubicBezTo>
                  <a:pt x="20" y="48"/>
                  <a:pt x="28" y="34"/>
                  <a:pt x="58" y="3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299" name="Freeform 537"/>
          <p:cNvSpPr/>
          <p:nvPr/>
        </p:nvSpPr>
        <p:spPr bwMode="auto">
          <a:xfrm>
            <a:off x="4033231" y="3167845"/>
            <a:ext cx="304800" cy="249767"/>
          </a:xfrm>
          <a:custGeom>
            <a:avLst/>
            <a:gdLst>
              <a:gd name="T0" fmla="*/ 54 w 110"/>
              <a:gd name="T1" fmla="*/ 32 h 90"/>
              <a:gd name="T2" fmla="*/ 14 w 110"/>
              <a:gd name="T3" fmla="*/ 82 h 90"/>
              <a:gd name="T4" fmla="*/ 10 w 110"/>
              <a:gd name="T5" fmla="*/ 82 h 90"/>
              <a:gd name="T6" fmla="*/ 0 w 110"/>
              <a:gd name="T7" fmla="*/ 64 h 90"/>
              <a:gd name="T8" fmla="*/ 23 w 110"/>
              <a:gd name="T9" fmla="*/ 18 h 90"/>
              <a:gd name="T10" fmla="*/ 25 w 110"/>
              <a:gd name="T11" fmla="*/ 31 h 90"/>
              <a:gd name="T12" fmla="*/ 41 w 110"/>
              <a:gd name="T13" fmla="*/ 7 h 90"/>
              <a:gd name="T14" fmla="*/ 38 w 110"/>
              <a:gd name="T15" fmla="*/ 26 h 90"/>
              <a:gd name="T16" fmla="*/ 60 w 110"/>
              <a:gd name="T17" fmla="*/ 0 h 90"/>
              <a:gd name="T18" fmla="*/ 73 w 110"/>
              <a:gd name="T19" fmla="*/ 25 h 90"/>
              <a:gd name="T20" fmla="*/ 66 w 110"/>
              <a:gd name="T21" fmla="*/ 7 h 90"/>
              <a:gd name="T22" fmla="*/ 87 w 110"/>
              <a:gd name="T23" fmla="*/ 31 h 90"/>
              <a:gd name="T24" fmla="*/ 87 w 110"/>
              <a:gd name="T25" fmla="*/ 16 h 90"/>
              <a:gd name="T26" fmla="*/ 108 w 110"/>
              <a:gd name="T27" fmla="*/ 61 h 90"/>
              <a:gd name="T28" fmla="*/ 97 w 110"/>
              <a:gd name="T29" fmla="*/ 81 h 90"/>
              <a:gd name="T30" fmla="*/ 93 w 110"/>
              <a:gd name="T31" fmla="*/ 82 h 90"/>
              <a:gd name="T32" fmla="*/ 54 w 110"/>
              <a:gd name="T33" fmla="*/ 3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0" h="90">
                <a:moveTo>
                  <a:pt x="54" y="32"/>
                </a:moveTo>
                <a:cubicBezTo>
                  <a:pt x="22" y="33"/>
                  <a:pt x="11" y="56"/>
                  <a:pt x="14" y="82"/>
                </a:cubicBezTo>
                <a:cubicBezTo>
                  <a:pt x="15" y="88"/>
                  <a:pt x="11" y="87"/>
                  <a:pt x="10" y="82"/>
                </a:cubicBezTo>
                <a:cubicBezTo>
                  <a:pt x="10" y="76"/>
                  <a:pt x="6" y="63"/>
                  <a:pt x="0" y="64"/>
                </a:cubicBezTo>
                <a:cubicBezTo>
                  <a:pt x="0" y="51"/>
                  <a:pt x="12" y="28"/>
                  <a:pt x="23" y="18"/>
                </a:cubicBezTo>
                <a:cubicBezTo>
                  <a:pt x="22" y="22"/>
                  <a:pt x="20" y="28"/>
                  <a:pt x="25" y="31"/>
                </a:cubicBezTo>
                <a:cubicBezTo>
                  <a:pt x="26" y="23"/>
                  <a:pt x="27" y="11"/>
                  <a:pt x="41" y="7"/>
                </a:cubicBezTo>
                <a:cubicBezTo>
                  <a:pt x="37" y="11"/>
                  <a:pt x="34" y="18"/>
                  <a:pt x="38" y="26"/>
                </a:cubicBezTo>
                <a:cubicBezTo>
                  <a:pt x="49" y="19"/>
                  <a:pt x="44" y="0"/>
                  <a:pt x="60" y="0"/>
                </a:cubicBezTo>
                <a:cubicBezTo>
                  <a:pt x="51" y="15"/>
                  <a:pt x="64" y="26"/>
                  <a:pt x="73" y="25"/>
                </a:cubicBezTo>
                <a:cubicBezTo>
                  <a:pt x="78" y="17"/>
                  <a:pt x="71" y="11"/>
                  <a:pt x="66" y="7"/>
                </a:cubicBezTo>
                <a:cubicBezTo>
                  <a:pt x="76" y="6"/>
                  <a:pt x="87" y="23"/>
                  <a:pt x="87" y="31"/>
                </a:cubicBezTo>
                <a:cubicBezTo>
                  <a:pt x="92" y="27"/>
                  <a:pt x="90" y="22"/>
                  <a:pt x="87" y="16"/>
                </a:cubicBezTo>
                <a:cubicBezTo>
                  <a:pt x="101" y="25"/>
                  <a:pt x="110" y="48"/>
                  <a:pt x="108" y="61"/>
                </a:cubicBezTo>
                <a:cubicBezTo>
                  <a:pt x="105" y="58"/>
                  <a:pt x="100" y="59"/>
                  <a:pt x="97" y="81"/>
                </a:cubicBezTo>
                <a:cubicBezTo>
                  <a:pt x="96" y="90"/>
                  <a:pt x="92" y="87"/>
                  <a:pt x="93" y="82"/>
                </a:cubicBezTo>
                <a:cubicBezTo>
                  <a:pt x="102" y="49"/>
                  <a:pt x="83" y="32"/>
                  <a:pt x="54" y="32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0" name="Freeform 538"/>
          <p:cNvSpPr/>
          <p:nvPr/>
        </p:nvSpPr>
        <p:spPr bwMode="auto">
          <a:xfrm>
            <a:off x="4302047" y="3324479"/>
            <a:ext cx="38100" cy="74084"/>
          </a:xfrm>
          <a:custGeom>
            <a:avLst/>
            <a:gdLst>
              <a:gd name="T0" fmla="*/ 10 w 14"/>
              <a:gd name="T1" fmla="*/ 1 h 27"/>
              <a:gd name="T2" fmla="*/ 13 w 14"/>
              <a:gd name="T3" fmla="*/ 15 h 27"/>
              <a:gd name="T4" fmla="*/ 4 w 14"/>
              <a:gd name="T5" fmla="*/ 26 h 27"/>
              <a:gd name="T6" fmla="*/ 2 w 14"/>
              <a:gd name="T7" fmla="*/ 12 h 27"/>
              <a:gd name="T8" fmla="*/ 10 w 14"/>
              <a:gd name="T9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7">
                <a:moveTo>
                  <a:pt x="10" y="1"/>
                </a:moveTo>
                <a:cubicBezTo>
                  <a:pt x="13" y="1"/>
                  <a:pt x="14" y="8"/>
                  <a:pt x="13" y="15"/>
                </a:cubicBezTo>
                <a:cubicBezTo>
                  <a:pt x="11" y="22"/>
                  <a:pt x="8" y="27"/>
                  <a:pt x="4" y="26"/>
                </a:cubicBezTo>
                <a:cubicBezTo>
                  <a:pt x="2" y="25"/>
                  <a:pt x="0" y="19"/>
                  <a:pt x="2" y="12"/>
                </a:cubicBezTo>
                <a:cubicBezTo>
                  <a:pt x="3" y="5"/>
                  <a:pt x="7" y="0"/>
                  <a:pt x="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1" name="Freeform 539"/>
          <p:cNvSpPr/>
          <p:nvPr/>
        </p:nvSpPr>
        <p:spPr bwMode="auto">
          <a:xfrm>
            <a:off x="4024765" y="3324479"/>
            <a:ext cx="38100" cy="74084"/>
          </a:xfrm>
          <a:custGeom>
            <a:avLst/>
            <a:gdLst>
              <a:gd name="T0" fmla="*/ 4 w 14"/>
              <a:gd name="T1" fmla="*/ 1 h 27"/>
              <a:gd name="T2" fmla="*/ 2 w 14"/>
              <a:gd name="T3" fmla="*/ 15 h 27"/>
              <a:gd name="T4" fmla="*/ 10 w 14"/>
              <a:gd name="T5" fmla="*/ 26 h 27"/>
              <a:gd name="T6" fmla="*/ 12 w 14"/>
              <a:gd name="T7" fmla="*/ 12 h 27"/>
              <a:gd name="T8" fmla="*/ 4 w 14"/>
              <a:gd name="T9" fmla="*/ 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7">
                <a:moveTo>
                  <a:pt x="4" y="1"/>
                </a:moveTo>
                <a:cubicBezTo>
                  <a:pt x="1" y="1"/>
                  <a:pt x="0" y="8"/>
                  <a:pt x="2" y="15"/>
                </a:cubicBezTo>
                <a:cubicBezTo>
                  <a:pt x="3" y="22"/>
                  <a:pt x="7" y="27"/>
                  <a:pt x="10" y="26"/>
                </a:cubicBezTo>
                <a:cubicBezTo>
                  <a:pt x="13" y="25"/>
                  <a:pt x="14" y="19"/>
                  <a:pt x="12" y="12"/>
                </a:cubicBezTo>
                <a:cubicBezTo>
                  <a:pt x="11" y="5"/>
                  <a:pt x="7" y="0"/>
                  <a:pt x="4" y="1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2" name="Freeform 540"/>
          <p:cNvSpPr>
            <a:spLocks noEditPoints="1"/>
          </p:cNvSpPr>
          <p:nvPr/>
        </p:nvSpPr>
        <p:spPr bwMode="auto">
          <a:xfrm>
            <a:off x="4079799" y="3328712"/>
            <a:ext cx="207433" cy="80433"/>
          </a:xfrm>
          <a:custGeom>
            <a:avLst/>
            <a:gdLst>
              <a:gd name="T0" fmla="*/ 37 w 75"/>
              <a:gd name="T1" fmla="*/ 11 h 29"/>
              <a:gd name="T2" fmla="*/ 40 w 75"/>
              <a:gd name="T3" fmla="*/ 11 h 29"/>
              <a:gd name="T4" fmla="*/ 42 w 75"/>
              <a:gd name="T5" fmla="*/ 18 h 29"/>
              <a:gd name="T6" fmla="*/ 60 w 75"/>
              <a:gd name="T7" fmla="*/ 28 h 29"/>
              <a:gd name="T8" fmla="*/ 73 w 75"/>
              <a:gd name="T9" fmla="*/ 16 h 29"/>
              <a:gd name="T10" fmla="*/ 68 w 75"/>
              <a:gd name="T11" fmla="*/ 2 h 29"/>
              <a:gd name="T12" fmla="*/ 59 w 75"/>
              <a:gd name="T13" fmla="*/ 0 h 29"/>
              <a:gd name="T14" fmla="*/ 59 w 75"/>
              <a:gd name="T15" fmla="*/ 0 h 29"/>
              <a:gd name="T16" fmla="*/ 38 w 75"/>
              <a:gd name="T17" fmla="*/ 0 h 29"/>
              <a:gd name="T18" fmla="*/ 37 w 75"/>
              <a:gd name="T19" fmla="*/ 0 h 29"/>
              <a:gd name="T20" fmla="*/ 37 w 75"/>
              <a:gd name="T21" fmla="*/ 2 h 29"/>
              <a:gd name="T22" fmla="*/ 38 w 75"/>
              <a:gd name="T23" fmla="*/ 2 h 29"/>
              <a:gd name="T24" fmla="*/ 49 w 75"/>
              <a:gd name="T25" fmla="*/ 2 h 29"/>
              <a:gd name="T26" fmla="*/ 45 w 75"/>
              <a:gd name="T27" fmla="*/ 3 h 29"/>
              <a:gd name="T28" fmla="*/ 41 w 75"/>
              <a:gd name="T29" fmla="*/ 9 h 29"/>
              <a:gd name="T30" fmla="*/ 37 w 75"/>
              <a:gd name="T31" fmla="*/ 9 h 29"/>
              <a:gd name="T32" fmla="*/ 37 w 75"/>
              <a:gd name="T33" fmla="*/ 11 h 29"/>
              <a:gd name="T34" fmla="*/ 6 w 75"/>
              <a:gd name="T35" fmla="*/ 2 h 29"/>
              <a:gd name="T36" fmla="*/ 1 w 75"/>
              <a:gd name="T37" fmla="*/ 16 h 29"/>
              <a:gd name="T38" fmla="*/ 14 w 75"/>
              <a:gd name="T39" fmla="*/ 28 h 29"/>
              <a:gd name="T40" fmla="*/ 32 w 75"/>
              <a:gd name="T41" fmla="*/ 18 h 29"/>
              <a:gd name="T42" fmla="*/ 34 w 75"/>
              <a:gd name="T43" fmla="*/ 11 h 29"/>
              <a:gd name="T44" fmla="*/ 37 w 75"/>
              <a:gd name="T45" fmla="*/ 11 h 29"/>
              <a:gd name="T46" fmla="*/ 37 w 75"/>
              <a:gd name="T47" fmla="*/ 9 h 29"/>
              <a:gd name="T48" fmla="*/ 34 w 75"/>
              <a:gd name="T49" fmla="*/ 9 h 29"/>
              <a:gd name="T50" fmla="*/ 29 w 75"/>
              <a:gd name="T51" fmla="*/ 3 h 29"/>
              <a:gd name="T52" fmla="*/ 25 w 75"/>
              <a:gd name="T53" fmla="*/ 2 h 29"/>
              <a:gd name="T54" fmla="*/ 36 w 75"/>
              <a:gd name="T55" fmla="*/ 2 h 29"/>
              <a:gd name="T56" fmla="*/ 37 w 75"/>
              <a:gd name="T57" fmla="*/ 2 h 29"/>
              <a:gd name="T58" fmla="*/ 37 w 75"/>
              <a:gd name="T59" fmla="*/ 0 h 29"/>
              <a:gd name="T60" fmla="*/ 36 w 75"/>
              <a:gd name="T61" fmla="*/ 0 h 29"/>
              <a:gd name="T62" fmla="*/ 15 w 75"/>
              <a:gd name="T63" fmla="*/ 0 h 29"/>
              <a:gd name="T64" fmla="*/ 15 w 75"/>
              <a:gd name="T65" fmla="*/ 0 h 29"/>
              <a:gd name="T66" fmla="*/ 6 w 75"/>
              <a:gd name="T67" fmla="*/ 2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" h="29">
                <a:moveTo>
                  <a:pt x="37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3"/>
                  <a:pt x="41" y="16"/>
                  <a:pt x="42" y="18"/>
                </a:cubicBezTo>
                <a:cubicBezTo>
                  <a:pt x="46" y="23"/>
                  <a:pt x="54" y="28"/>
                  <a:pt x="60" y="28"/>
                </a:cubicBezTo>
                <a:cubicBezTo>
                  <a:pt x="67" y="29"/>
                  <a:pt x="72" y="25"/>
                  <a:pt x="73" y="16"/>
                </a:cubicBezTo>
                <a:cubicBezTo>
                  <a:pt x="75" y="7"/>
                  <a:pt x="71" y="3"/>
                  <a:pt x="68" y="2"/>
                </a:cubicBezTo>
                <a:cubicBezTo>
                  <a:pt x="66" y="1"/>
                  <a:pt x="62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2"/>
                  <a:pt x="37" y="2"/>
                  <a:pt x="37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49" y="2"/>
                  <a:pt x="49" y="2"/>
                  <a:pt x="49" y="2"/>
                </a:cubicBezTo>
                <a:cubicBezTo>
                  <a:pt x="48" y="2"/>
                  <a:pt x="46" y="3"/>
                  <a:pt x="45" y="3"/>
                </a:cubicBezTo>
                <a:cubicBezTo>
                  <a:pt x="43" y="4"/>
                  <a:pt x="41" y="7"/>
                  <a:pt x="41" y="9"/>
                </a:cubicBezTo>
                <a:cubicBezTo>
                  <a:pt x="37" y="9"/>
                  <a:pt x="37" y="9"/>
                  <a:pt x="37" y="9"/>
                </a:cubicBezTo>
                <a:lnTo>
                  <a:pt x="37" y="11"/>
                </a:lnTo>
                <a:close/>
                <a:moveTo>
                  <a:pt x="6" y="2"/>
                </a:moveTo>
                <a:cubicBezTo>
                  <a:pt x="4" y="3"/>
                  <a:pt x="0" y="7"/>
                  <a:pt x="1" y="16"/>
                </a:cubicBezTo>
                <a:cubicBezTo>
                  <a:pt x="3" y="25"/>
                  <a:pt x="8" y="29"/>
                  <a:pt x="14" y="28"/>
                </a:cubicBezTo>
                <a:cubicBezTo>
                  <a:pt x="21" y="28"/>
                  <a:pt x="29" y="23"/>
                  <a:pt x="32" y="18"/>
                </a:cubicBezTo>
                <a:cubicBezTo>
                  <a:pt x="34" y="16"/>
                  <a:pt x="34" y="13"/>
                  <a:pt x="34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9"/>
                  <a:pt x="37" y="9"/>
                  <a:pt x="37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7"/>
                  <a:pt x="32" y="4"/>
                  <a:pt x="29" y="3"/>
                </a:cubicBezTo>
                <a:cubicBezTo>
                  <a:pt x="28" y="3"/>
                  <a:pt x="27" y="2"/>
                  <a:pt x="25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2" y="0"/>
                  <a:pt x="9" y="1"/>
                  <a:pt x="6" y="2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3" name="Freeform 541"/>
          <p:cNvSpPr/>
          <p:nvPr/>
        </p:nvSpPr>
        <p:spPr bwMode="auto">
          <a:xfrm>
            <a:off x="4086148" y="3335063"/>
            <a:ext cx="84667" cy="67733"/>
          </a:xfrm>
          <a:custGeom>
            <a:avLst/>
            <a:gdLst>
              <a:gd name="T0" fmla="*/ 5 w 31"/>
              <a:gd name="T1" fmla="*/ 1 h 25"/>
              <a:gd name="T2" fmla="*/ 1 w 31"/>
              <a:gd name="T3" fmla="*/ 5 h 25"/>
              <a:gd name="T4" fmla="*/ 0 w 31"/>
              <a:gd name="T5" fmla="*/ 14 h 25"/>
              <a:gd name="T6" fmla="*/ 7 w 31"/>
              <a:gd name="T7" fmla="*/ 24 h 25"/>
              <a:gd name="T8" fmla="*/ 12 w 31"/>
              <a:gd name="T9" fmla="*/ 25 h 25"/>
              <a:gd name="T10" fmla="*/ 29 w 31"/>
              <a:gd name="T11" fmla="*/ 15 h 25"/>
              <a:gd name="T12" fmla="*/ 29 w 31"/>
              <a:gd name="T13" fmla="*/ 4 h 25"/>
              <a:gd name="T14" fmla="*/ 27 w 31"/>
              <a:gd name="T15" fmla="*/ 2 h 25"/>
              <a:gd name="T16" fmla="*/ 15 w 31"/>
              <a:gd name="T17" fmla="*/ 0 h 25"/>
              <a:gd name="T18" fmla="*/ 5 w 31"/>
              <a:gd name="T19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" h="25">
                <a:moveTo>
                  <a:pt x="5" y="1"/>
                </a:moveTo>
                <a:cubicBezTo>
                  <a:pt x="3" y="2"/>
                  <a:pt x="2" y="3"/>
                  <a:pt x="1" y="5"/>
                </a:cubicBezTo>
                <a:cubicBezTo>
                  <a:pt x="0" y="8"/>
                  <a:pt x="0" y="11"/>
                  <a:pt x="0" y="14"/>
                </a:cubicBezTo>
                <a:cubicBezTo>
                  <a:pt x="1" y="18"/>
                  <a:pt x="3" y="23"/>
                  <a:pt x="7" y="24"/>
                </a:cubicBezTo>
                <a:cubicBezTo>
                  <a:pt x="9" y="25"/>
                  <a:pt x="11" y="25"/>
                  <a:pt x="12" y="25"/>
                </a:cubicBezTo>
                <a:cubicBezTo>
                  <a:pt x="18" y="24"/>
                  <a:pt x="26" y="20"/>
                  <a:pt x="29" y="15"/>
                </a:cubicBezTo>
                <a:cubicBezTo>
                  <a:pt x="31" y="12"/>
                  <a:pt x="31" y="7"/>
                  <a:pt x="29" y="4"/>
                </a:cubicBezTo>
                <a:cubicBezTo>
                  <a:pt x="28" y="3"/>
                  <a:pt x="28" y="3"/>
                  <a:pt x="27" y="2"/>
                </a:cubicBezTo>
                <a:cubicBezTo>
                  <a:pt x="24" y="1"/>
                  <a:pt x="19" y="0"/>
                  <a:pt x="15" y="0"/>
                </a:cubicBezTo>
                <a:cubicBezTo>
                  <a:pt x="12" y="0"/>
                  <a:pt x="8" y="0"/>
                  <a:pt x="5" y="1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4" name="Freeform 542"/>
          <p:cNvSpPr/>
          <p:nvPr/>
        </p:nvSpPr>
        <p:spPr bwMode="auto">
          <a:xfrm>
            <a:off x="4194097" y="3335063"/>
            <a:ext cx="86784" cy="67733"/>
          </a:xfrm>
          <a:custGeom>
            <a:avLst/>
            <a:gdLst>
              <a:gd name="T0" fmla="*/ 26 w 32"/>
              <a:gd name="T1" fmla="*/ 1 h 25"/>
              <a:gd name="T2" fmla="*/ 30 w 32"/>
              <a:gd name="T3" fmla="*/ 5 h 25"/>
              <a:gd name="T4" fmla="*/ 31 w 32"/>
              <a:gd name="T5" fmla="*/ 14 h 25"/>
              <a:gd name="T6" fmla="*/ 24 w 32"/>
              <a:gd name="T7" fmla="*/ 24 h 25"/>
              <a:gd name="T8" fmla="*/ 19 w 32"/>
              <a:gd name="T9" fmla="*/ 25 h 25"/>
              <a:gd name="T10" fmla="*/ 2 w 32"/>
              <a:gd name="T11" fmla="*/ 15 h 25"/>
              <a:gd name="T12" fmla="*/ 3 w 32"/>
              <a:gd name="T13" fmla="*/ 4 h 25"/>
              <a:gd name="T14" fmla="*/ 5 w 32"/>
              <a:gd name="T15" fmla="*/ 2 h 25"/>
              <a:gd name="T16" fmla="*/ 16 w 32"/>
              <a:gd name="T17" fmla="*/ 0 h 25"/>
              <a:gd name="T18" fmla="*/ 26 w 32"/>
              <a:gd name="T19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25">
                <a:moveTo>
                  <a:pt x="26" y="1"/>
                </a:moveTo>
                <a:cubicBezTo>
                  <a:pt x="28" y="2"/>
                  <a:pt x="29" y="3"/>
                  <a:pt x="30" y="5"/>
                </a:cubicBezTo>
                <a:cubicBezTo>
                  <a:pt x="32" y="8"/>
                  <a:pt x="32" y="11"/>
                  <a:pt x="31" y="14"/>
                </a:cubicBezTo>
                <a:cubicBezTo>
                  <a:pt x="30" y="18"/>
                  <a:pt x="28" y="23"/>
                  <a:pt x="24" y="24"/>
                </a:cubicBezTo>
                <a:cubicBezTo>
                  <a:pt x="22" y="25"/>
                  <a:pt x="21" y="25"/>
                  <a:pt x="19" y="25"/>
                </a:cubicBezTo>
                <a:cubicBezTo>
                  <a:pt x="13" y="24"/>
                  <a:pt x="6" y="20"/>
                  <a:pt x="2" y="15"/>
                </a:cubicBezTo>
                <a:cubicBezTo>
                  <a:pt x="0" y="12"/>
                  <a:pt x="0" y="7"/>
                  <a:pt x="3" y="4"/>
                </a:cubicBezTo>
                <a:cubicBezTo>
                  <a:pt x="3" y="3"/>
                  <a:pt x="4" y="3"/>
                  <a:pt x="5" y="2"/>
                </a:cubicBezTo>
                <a:cubicBezTo>
                  <a:pt x="8" y="1"/>
                  <a:pt x="13" y="0"/>
                  <a:pt x="16" y="0"/>
                </a:cubicBezTo>
                <a:cubicBezTo>
                  <a:pt x="19" y="0"/>
                  <a:pt x="23" y="0"/>
                  <a:pt x="26" y="1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5" name="Freeform 543"/>
          <p:cNvSpPr/>
          <p:nvPr/>
        </p:nvSpPr>
        <p:spPr bwMode="auto">
          <a:xfrm>
            <a:off x="4035348" y="3495929"/>
            <a:ext cx="146051" cy="287867"/>
          </a:xfrm>
          <a:custGeom>
            <a:avLst/>
            <a:gdLst>
              <a:gd name="T0" fmla="*/ 53 w 53"/>
              <a:gd name="T1" fmla="*/ 104 h 104"/>
              <a:gd name="T2" fmla="*/ 34 w 53"/>
              <a:gd name="T3" fmla="*/ 5 h 104"/>
              <a:gd name="T4" fmla="*/ 27 w 53"/>
              <a:gd name="T5" fmla="*/ 0 h 104"/>
              <a:gd name="T6" fmla="*/ 0 w 53"/>
              <a:gd name="T7" fmla="*/ 32 h 104"/>
              <a:gd name="T8" fmla="*/ 53 w 53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104">
                <a:moveTo>
                  <a:pt x="53" y="104"/>
                </a:moveTo>
                <a:cubicBezTo>
                  <a:pt x="53" y="73"/>
                  <a:pt x="30" y="38"/>
                  <a:pt x="34" y="5"/>
                </a:cubicBezTo>
                <a:cubicBezTo>
                  <a:pt x="32" y="3"/>
                  <a:pt x="30" y="2"/>
                  <a:pt x="27" y="0"/>
                </a:cubicBezTo>
                <a:cubicBezTo>
                  <a:pt x="14" y="6"/>
                  <a:pt x="5" y="23"/>
                  <a:pt x="0" y="32"/>
                </a:cubicBezTo>
                <a:cubicBezTo>
                  <a:pt x="39" y="33"/>
                  <a:pt x="43" y="78"/>
                  <a:pt x="53" y="104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6" name="Freeform 544"/>
          <p:cNvSpPr/>
          <p:nvPr/>
        </p:nvSpPr>
        <p:spPr bwMode="auto">
          <a:xfrm>
            <a:off x="4181399" y="3495929"/>
            <a:ext cx="148167" cy="287867"/>
          </a:xfrm>
          <a:custGeom>
            <a:avLst/>
            <a:gdLst>
              <a:gd name="T0" fmla="*/ 0 w 53"/>
              <a:gd name="T1" fmla="*/ 104 h 104"/>
              <a:gd name="T2" fmla="*/ 19 w 53"/>
              <a:gd name="T3" fmla="*/ 5 h 104"/>
              <a:gd name="T4" fmla="*/ 26 w 53"/>
              <a:gd name="T5" fmla="*/ 0 h 104"/>
              <a:gd name="T6" fmla="*/ 53 w 53"/>
              <a:gd name="T7" fmla="*/ 32 h 104"/>
              <a:gd name="T8" fmla="*/ 0 w 53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104">
                <a:moveTo>
                  <a:pt x="0" y="104"/>
                </a:moveTo>
                <a:cubicBezTo>
                  <a:pt x="0" y="60"/>
                  <a:pt x="19" y="64"/>
                  <a:pt x="19" y="5"/>
                </a:cubicBezTo>
                <a:cubicBezTo>
                  <a:pt x="21" y="3"/>
                  <a:pt x="24" y="2"/>
                  <a:pt x="26" y="0"/>
                </a:cubicBezTo>
                <a:cubicBezTo>
                  <a:pt x="39" y="6"/>
                  <a:pt x="49" y="23"/>
                  <a:pt x="53" y="32"/>
                </a:cubicBezTo>
                <a:cubicBezTo>
                  <a:pt x="15" y="33"/>
                  <a:pt x="10" y="78"/>
                  <a:pt x="0" y="104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7" name="Oval 545"/>
          <p:cNvSpPr>
            <a:spLocks noChangeArrowheads="1"/>
          </p:cNvSpPr>
          <p:nvPr/>
        </p:nvSpPr>
        <p:spPr bwMode="auto">
          <a:xfrm>
            <a:off x="6552065" y="3489579"/>
            <a:ext cx="878417" cy="876300"/>
          </a:xfrm>
          <a:prstGeom prst="ellipse">
            <a:avLst/>
          </a:pr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8" name="Freeform 546"/>
          <p:cNvSpPr/>
          <p:nvPr/>
        </p:nvSpPr>
        <p:spPr bwMode="auto">
          <a:xfrm>
            <a:off x="6757381" y="3686429"/>
            <a:ext cx="325967" cy="675217"/>
          </a:xfrm>
          <a:custGeom>
            <a:avLst/>
            <a:gdLst>
              <a:gd name="T0" fmla="*/ 27 w 118"/>
              <a:gd name="T1" fmla="*/ 14 h 244"/>
              <a:gd name="T2" fmla="*/ 25 w 118"/>
              <a:gd name="T3" fmla="*/ 185 h 244"/>
              <a:gd name="T4" fmla="*/ 117 w 118"/>
              <a:gd name="T5" fmla="*/ 211 h 244"/>
              <a:gd name="T6" fmla="*/ 27 w 118"/>
              <a:gd name="T7" fmla="*/ 1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244">
                <a:moveTo>
                  <a:pt x="27" y="14"/>
                </a:moveTo>
                <a:cubicBezTo>
                  <a:pt x="18" y="30"/>
                  <a:pt x="0" y="128"/>
                  <a:pt x="25" y="185"/>
                </a:cubicBezTo>
                <a:cubicBezTo>
                  <a:pt x="51" y="242"/>
                  <a:pt x="115" y="244"/>
                  <a:pt x="117" y="211"/>
                </a:cubicBezTo>
                <a:cubicBezTo>
                  <a:pt x="118" y="179"/>
                  <a:pt x="44" y="0"/>
                  <a:pt x="27" y="14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09" name="Freeform 547"/>
          <p:cNvSpPr/>
          <p:nvPr/>
        </p:nvSpPr>
        <p:spPr bwMode="auto">
          <a:xfrm>
            <a:off x="6886499" y="3686429"/>
            <a:ext cx="328084" cy="675217"/>
          </a:xfrm>
          <a:custGeom>
            <a:avLst/>
            <a:gdLst>
              <a:gd name="T0" fmla="*/ 92 w 118"/>
              <a:gd name="T1" fmla="*/ 14 h 244"/>
              <a:gd name="T2" fmla="*/ 92 w 118"/>
              <a:gd name="T3" fmla="*/ 179 h 244"/>
              <a:gd name="T4" fmla="*/ 2 w 118"/>
              <a:gd name="T5" fmla="*/ 211 h 244"/>
              <a:gd name="T6" fmla="*/ 92 w 118"/>
              <a:gd name="T7" fmla="*/ 1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244">
                <a:moveTo>
                  <a:pt x="92" y="14"/>
                </a:moveTo>
                <a:cubicBezTo>
                  <a:pt x="101" y="30"/>
                  <a:pt x="118" y="122"/>
                  <a:pt x="92" y="179"/>
                </a:cubicBezTo>
                <a:cubicBezTo>
                  <a:pt x="67" y="236"/>
                  <a:pt x="3" y="244"/>
                  <a:pt x="2" y="211"/>
                </a:cubicBezTo>
                <a:cubicBezTo>
                  <a:pt x="0" y="179"/>
                  <a:pt x="75" y="0"/>
                  <a:pt x="92" y="14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0" name="Freeform 548"/>
          <p:cNvSpPr/>
          <p:nvPr/>
        </p:nvSpPr>
        <p:spPr bwMode="auto">
          <a:xfrm>
            <a:off x="6740448" y="4069544"/>
            <a:ext cx="501651" cy="296333"/>
          </a:xfrm>
          <a:custGeom>
            <a:avLst/>
            <a:gdLst>
              <a:gd name="T0" fmla="*/ 31 w 181"/>
              <a:gd name="T1" fmla="*/ 21 h 107"/>
              <a:gd name="T2" fmla="*/ 0 w 181"/>
              <a:gd name="T3" fmla="*/ 79 h 107"/>
              <a:gd name="T4" fmla="*/ 90 w 181"/>
              <a:gd name="T5" fmla="*/ 107 h 107"/>
              <a:gd name="T6" fmla="*/ 181 w 181"/>
              <a:gd name="T7" fmla="*/ 79 h 107"/>
              <a:gd name="T8" fmla="*/ 149 w 181"/>
              <a:gd name="T9" fmla="*/ 21 h 107"/>
              <a:gd name="T10" fmla="*/ 90 w 181"/>
              <a:gd name="T11" fmla="*/ 0 h 107"/>
              <a:gd name="T12" fmla="*/ 31 w 181"/>
              <a:gd name="T13" fmla="*/ 2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07">
                <a:moveTo>
                  <a:pt x="31" y="21"/>
                </a:moveTo>
                <a:cubicBezTo>
                  <a:pt x="15" y="31"/>
                  <a:pt x="9" y="53"/>
                  <a:pt x="0" y="79"/>
                </a:cubicBezTo>
                <a:cubicBezTo>
                  <a:pt x="25" y="97"/>
                  <a:pt x="56" y="107"/>
                  <a:pt x="90" y="107"/>
                </a:cubicBezTo>
                <a:cubicBezTo>
                  <a:pt x="124" y="107"/>
                  <a:pt x="155" y="97"/>
                  <a:pt x="181" y="79"/>
                </a:cubicBezTo>
                <a:cubicBezTo>
                  <a:pt x="172" y="53"/>
                  <a:pt x="165" y="31"/>
                  <a:pt x="149" y="21"/>
                </a:cubicBezTo>
                <a:cubicBezTo>
                  <a:pt x="122" y="4"/>
                  <a:pt x="106" y="0"/>
                  <a:pt x="90" y="0"/>
                </a:cubicBezTo>
                <a:cubicBezTo>
                  <a:pt x="74" y="0"/>
                  <a:pt x="58" y="4"/>
                  <a:pt x="31" y="2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1" name="Freeform 549"/>
          <p:cNvSpPr/>
          <p:nvPr/>
        </p:nvSpPr>
        <p:spPr bwMode="auto">
          <a:xfrm>
            <a:off x="6928831" y="3904445"/>
            <a:ext cx="120651" cy="249767"/>
          </a:xfrm>
          <a:custGeom>
            <a:avLst/>
            <a:gdLst>
              <a:gd name="T0" fmla="*/ 0 w 44"/>
              <a:gd name="T1" fmla="*/ 0 h 90"/>
              <a:gd name="T2" fmla="*/ 44 w 44"/>
              <a:gd name="T3" fmla="*/ 0 h 90"/>
              <a:gd name="T4" fmla="*/ 44 w 44"/>
              <a:gd name="T5" fmla="*/ 65 h 90"/>
              <a:gd name="T6" fmla="*/ 0 w 44"/>
              <a:gd name="T7" fmla="*/ 65 h 90"/>
              <a:gd name="T8" fmla="*/ 0 w 44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90">
                <a:moveTo>
                  <a:pt x="0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65"/>
                  <a:pt x="44" y="65"/>
                  <a:pt x="44" y="65"/>
                </a:cubicBezTo>
                <a:cubicBezTo>
                  <a:pt x="44" y="87"/>
                  <a:pt x="0" y="90"/>
                  <a:pt x="0" y="6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2" name="Freeform 550"/>
          <p:cNvSpPr/>
          <p:nvPr/>
        </p:nvSpPr>
        <p:spPr bwMode="auto">
          <a:xfrm>
            <a:off x="6928831" y="3995463"/>
            <a:ext cx="120651" cy="82551"/>
          </a:xfrm>
          <a:custGeom>
            <a:avLst/>
            <a:gdLst>
              <a:gd name="T0" fmla="*/ 57 w 57"/>
              <a:gd name="T1" fmla="*/ 11 h 39"/>
              <a:gd name="T2" fmla="*/ 57 w 57"/>
              <a:gd name="T3" fmla="*/ 0 h 39"/>
              <a:gd name="T4" fmla="*/ 0 w 57"/>
              <a:gd name="T5" fmla="*/ 0 h 39"/>
              <a:gd name="T6" fmla="*/ 0 w 57"/>
              <a:gd name="T7" fmla="*/ 39 h 39"/>
              <a:gd name="T8" fmla="*/ 57 w 57"/>
              <a:gd name="T9" fmla="*/ 1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9">
                <a:moveTo>
                  <a:pt x="57" y="11"/>
                </a:moveTo>
                <a:lnTo>
                  <a:pt x="57" y="0"/>
                </a:lnTo>
                <a:lnTo>
                  <a:pt x="0" y="0"/>
                </a:lnTo>
                <a:lnTo>
                  <a:pt x="0" y="39"/>
                </a:lnTo>
                <a:lnTo>
                  <a:pt x="57" y="1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3" name="Freeform 551"/>
          <p:cNvSpPr/>
          <p:nvPr/>
        </p:nvSpPr>
        <p:spPr bwMode="auto">
          <a:xfrm>
            <a:off x="6727748" y="3677963"/>
            <a:ext cx="524933" cy="345017"/>
          </a:xfrm>
          <a:custGeom>
            <a:avLst/>
            <a:gdLst>
              <a:gd name="T0" fmla="*/ 95 w 190"/>
              <a:gd name="T1" fmla="*/ 0 h 125"/>
              <a:gd name="T2" fmla="*/ 95 w 190"/>
              <a:gd name="T3" fmla="*/ 125 h 125"/>
              <a:gd name="T4" fmla="*/ 95 w 190"/>
              <a:gd name="T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0" h="125">
                <a:moveTo>
                  <a:pt x="95" y="0"/>
                </a:moveTo>
                <a:cubicBezTo>
                  <a:pt x="190" y="0"/>
                  <a:pt x="152" y="125"/>
                  <a:pt x="95" y="125"/>
                </a:cubicBezTo>
                <a:cubicBezTo>
                  <a:pt x="39" y="125"/>
                  <a:pt x="0" y="0"/>
                  <a:pt x="95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4" name="Freeform 552"/>
          <p:cNvSpPr/>
          <p:nvPr/>
        </p:nvSpPr>
        <p:spPr bwMode="auto">
          <a:xfrm>
            <a:off x="6990213" y="3677963"/>
            <a:ext cx="262467" cy="345017"/>
          </a:xfrm>
          <a:custGeom>
            <a:avLst/>
            <a:gdLst>
              <a:gd name="T0" fmla="*/ 0 w 95"/>
              <a:gd name="T1" fmla="*/ 0 h 125"/>
              <a:gd name="T2" fmla="*/ 0 w 95"/>
              <a:gd name="T3" fmla="*/ 125 h 125"/>
              <a:gd name="T4" fmla="*/ 0 w 95"/>
              <a:gd name="T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" h="125">
                <a:moveTo>
                  <a:pt x="0" y="0"/>
                </a:moveTo>
                <a:cubicBezTo>
                  <a:pt x="95" y="0"/>
                  <a:pt x="57" y="125"/>
                  <a:pt x="0" y="12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5" name="Freeform 553"/>
          <p:cNvSpPr/>
          <p:nvPr/>
        </p:nvSpPr>
        <p:spPr bwMode="auto">
          <a:xfrm>
            <a:off x="6801832" y="3614461"/>
            <a:ext cx="376767" cy="281517"/>
          </a:xfrm>
          <a:custGeom>
            <a:avLst/>
            <a:gdLst>
              <a:gd name="T0" fmla="*/ 87 w 136"/>
              <a:gd name="T1" fmla="*/ 35 h 102"/>
              <a:gd name="T2" fmla="*/ 116 w 136"/>
              <a:gd name="T3" fmla="*/ 76 h 102"/>
              <a:gd name="T4" fmla="*/ 129 w 136"/>
              <a:gd name="T5" fmla="*/ 78 h 102"/>
              <a:gd name="T6" fmla="*/ 70 w 136"/>
              <a:gd name="T7" fmla="*/ 0 h 102"/>
              <a:gd name="T8" fmla="*/ 7 w 136"/>
              <a:gd name="T9" fmla="*/ 75 h 102"/>
              <a:gd name="T10" fmla="*/ 24 w 136"/>
              <a:gd name="T11" fmla="*/ 73 h 102"/>
              <a:gd name="T12" fmla="*/ 87 w 136"/>
              <a:gd name="T13" fmla="*/ 3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02">
                <a:moveTo>
                  <a:pt x="87" y="35"/>
                </a:moveTo>
                <a:cubicBezTo>
                  <a:pt x="103" y="43"/>
                  <a:pt x="113" y="56"/>
                  <a:pt x="116" y="76"/>
                </a:cubicBezTo>
                <a:cubicBezTo>
                  <a:pt x="120" y="96"/>
                  <a:pt x="122" y="93"/>
                  <a:pt x="129" y="78"/>
                </a:cubicBezTo>
                <a:cubicBezTo>
                  <a:pt x="136" y="63"/>
                  <a:pt x="119" y="0"/>
                  <a:pt x="70" y="0"/>
                </a:cubicBezTo>
                <a:cubicBezTo>
                  <a:pt x="20" y="0"/>
                  <a:pt x="0" y="49"/>
                  <a:pt x="7" y="75"/>
                </a:cubicBezTo>
                <a:cubicBezTo>
                  <a:pt x="14" y="102"/>
                  <a:pt x="19" y="93"/>
                  <a:pt x="24" y="73"/>
                </a:cubicBezTo>
                <a:cubicBezTo>
                  <a:pt x="28" y="53"/>
                  <a:pt x="49" y="33"/>
                  <a:pt x="87" y="35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6" name="Freeform 554"/>
          <p:cNvSpPr/>
          <p:nvPr/>
        </p:nvSpPr>
        <p:spPr bwMode="auto">
          <a:xfrm>
            <a:off x="7043132" y="3699129"/>
            <a:ext cx="173567" cy="436033"/>
          </a:xfrm>
          <a:custGeom>
            <a:avLst/>
            <a:gdLst>
              <a:gd name="T0" fmla="*/ 26 w 63"/>
              <a:gd name="T1" fmla="*/ 157 h 157"/>
              <a:gd name="T2" fmla="*/ 0 w 63"/>
              <a:gd name="T3" fmla="*/ 5 h 157"/>
              <a:gd name="T4" fmla="*/ 26 w 63"/>
              <a:gd name="T5" fmla="*/ 157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3" h="157">
                <a:moveTo>
                  <a:pt x="26" y="157"/>
                </a:moveTo>
                <a:cubicBezTo>
                  <a:pt x="53" y="63"/>
                  <a:pt x="10" y="6"/>
                  <a:pt x="0" y="5"/>
                </a:cubicBezTo>
                <a:cubicBezTo>
                  <a:pt x="19" y="0"/>
                  <a:pt x="63" y="58"/>
                  <a:pt x="26" y="157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7" name="Freeform 555"/>
          <p:cNvSpPr/>
          <p:nvPr/>
        </p:nvSpPr>
        <p:spPr bwMode="auto">
          <a:xfrm>
            <a:off x="6928831" y="4078012"/>
            <a:ext cx="124884" cy="158751"/>
          </a:xfrm>
          <a:custGeom>
            <a:avLst/>
            <a:gdLst>
              <a:gd name="T0" fmla="*/ 45 w 45"/>
              <a:gd name="T1" fmla="*/ 0 h 57"/>
              <a:gd name="T2" fmla="*/ 22 w 45"/>
              <a:gd name="T3" fmla="*/ 57 h 57"/>
              <a:gd name="T4" fmla="*/ 0 w 45"/>
              <a:gd name="T5" fmla="*/ 0 h 57"/>
              <a:gd name="T6" fmla="*/ 45 w 45"/>
              <a:gd name="T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" h="57">
                <a:moveTo>
                  <a:pt x="45" y="0"/>
                </a:moveTo>
                <a:cubicBezTo>
                  <a:pt x="43" y="22"/>
                  <a:pt x="22" y="40"/>
                  <a:pt x="22" y="57"/>
                </a:cubicBezTo>
                <a:cubicBezTo>
                  <a:pt x="22" y="40"/>
                  <a:pt x="2" y="22"/>
                  <a:pt x="0" y="0"/>
                </a:cubicBezTo>
                <a:lnTo>
                  <a:pt x="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8" name="Freeform 556"/>
          <p:cNvSpPr/>
          <p:nvPr/>
        </p:nvSpPr>
        <p:spPr bwMode="auto">
          <a:xfrm>
            <a:off x="6990213" y="4054729"/>
            <a:ext cx="152400" cy="158751"/>
          </a:xfrm>
          <a:custGeom>
            <a:avLst/>
            <a:gdLst>
              <a:gd name="T0" fmla="*/ 0 w 55"/>
              <a:gd name="T1" fmla="*/ 58 h 58"/>
              <a:gd name="T2" fmla="*/ 33 w 55"/>
              <a:gd name="T3" fmla="*/ 31 h 58"/>
              <a:gd name="T4" fmla="*/ 55 w 55"/>
              <a:gd name="T5" fmla="*/ 30 h 58"/>
              <a:gd name="T6" fmla="*/ 23 w 55"/>
              <a:gd name="T7" fmla="*/ 0 h 58"/>
              <a:gd name="T8" fmla="*/ 0 w 55"/>
              <a:gd name="T9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58">
                <a:moveTo>
                  <a:pt x="0" y="58"/>
                </a:moveTo>
                <a:cubicBezTo>
                  <a:pt x="10" y="44"/>
                  <a:pt x="20" y="35"/>
                  <a:pt x="33" y="31"/>
                </a:cubicBezTo>
                <a:cubicBezTo>
                  <a:pt x="39" y="30"/>
                  <a:pt x="49" y="27"/>
                  <a:pt x="55" y="30"/>
                </a:cubicBezTo>
                <a:cubicBezTo>
                  <a:pt x="44" y="18"/>
                  <a:pt x="33" y="12"/>
                  <a:pt x="23" y="0"/>
                </a:cubicBezTo>
                <a:cubicBezTo>
                  <a:pt x="23" y="34"/>
                  <a:pt x="0" y="39"/>
                  <a:pt x="0" y="58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19" name="Freeform 557"/>
          <p:cNvSpPr/>
          <p:nvPr/>
        </p:nvSpPr>
        <p:spPr bwMode="auto">
          <a:xfrm>
            <a:off x="6990213" y="4054729"/>
            <a:ext cx="135467" cy="158751"/>
          </a:xfrm>
          <a:custGeom>
            <a:avLst/>
            <a:gdLst>
              <a:gd name="T0" fmla="*/ 0 w 49"/>
              <a:gd name="T1" fmla="*/ 58 h 58"/>
              <a:gd name="T2" fmla="*/ 31 w 49"/>
              <a:gd name="T3" fmla="*/ 26 h 58"/>
              <a:gd name="T4" fmla="*/ 49 w 49"/>
              <a:gd name="T5" fmla="*/ 27 h 58"/>
              <a:gd name="T6" fmla="*/ 23 w 49"/>
              <a:gd name="T7" fmla="*/ 0 h 58"/>
              <a:gd name="T8" fmla="*/ 0 w 49"/>
              <a:gd name="T9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58">
                <a:moveTo>
                  <a:pt x="0" y="58"/>
                </a:moveTo>
                <a:cubicBezTo>
                  <a:pt x="8" y="43"/>
                  <a:pt x="19" y="30"/>
                  <a:pt x="31" y="26"/>
                </a:cubicBezTo>
                <a:cubicBezTo>
                  <a:pt x="37" y="24"/>
                  <a:pt x="43" y="24"/>
                  <a:pt x="49" y="27"/>
                </a:cubicBezTo>
                <a:cubicBezTo>
                  <a:pt x="38" y="15"/>
                  <a:pt x="33" y="8"/>
                  <a:pt x="23" y="0"/>
                </a:cubicBezTo>
                <a:cubicBezTo>
                  <a:pt x="23" y="34"/>
                  <a:pt x="0" y="39"/>
                  <a:pt x="0" y="58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0" name="Freeform 558"/>
          <p:cNvSpPr/>
          <p:nvPr/>
        </p:nvSpPr>
        <p:spPr bwMode="auto">
          <a:xfrm>
            <a:off x="6837813" y="4054729"/>
            <a:ext cx="152400" cy="158751"/>
          </a:xfrm>
          <a:custGeom>
            <a:avLst/>
            <a:gdLst>
              <a:gd name="T0" fmla="*/ 55 w 55"/>
              <a:gd name="T1" fmla="*/ 58 h 58"/>
              <a:gd name="T2" fmla="*/ 23 w 55"/>
              <a:gd name="T3" fmla="*/ 31 h 58"/>
              <a:gd name="T4" fmla="*/ 0 w 55"/>
              <a:gd name="T5" fmla="*/ 30 h 58"/>
              <a:gd name="T6" fmla="*/ 33 w 55"/>
              <a:gd name="T7" fmla="*/ 0 h 58"/>
              <a:gd name="T8" fmla="*/ 55 w 55"/>
              <a:gd name="T9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58">
                <a:moveTo>
                  <a:pt x="55" y="58"/>
                </a:moveTo>
                <a:cubicBezTo>
                  <a:pt x="45" y="44"/>
                  <a:pt x="35" y="35"/>
                  <a:pt x="23" y="31"/>
                </a:cubicBezTo>
                <a:cubicBezTo>
                  <a:pt x="17" y="30"/>
                  <a:pt x="6" y="27"/>
                  <a:pt x="0" y="30"/>
                </a:cubicBezTo>
                <a:cubicBezTo>
                  <a:pt x="11" y="18"/>
                  <a:pt x="23" y="12"/>
                  <a:pt x="33" y="0"/>
                </a:cubicBezTo>
                <a:cubicBezTo>
                  <a:pt x="33" y="34"/>
                  <a:pt x="55" y="39"/>
                  <a:pt x="55" y="58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1" name="Freeform 559"/>
          <p:cNvSpPr/>
          <p:nvPr/>
        </p:nvSpPr>
        <p:spPr bwMode="auto">
          <a:xfrm>
            <a:off x="6856865" y="4054729"/>
            <a:ext cx="133351" cy="158751"/>
          </a:xfrm>
          <a:custGeom>
            <a:avLst/>
            <a:gdLst>
              <a:gd name="T0" fmla="*/ 48 w 48"/>
              <a:gd name="T1" fmla="*/ 58 h 58"/>
              <a:gd name="T2" fmla="*/ 17 w 48"/>
              <a:gd name="T3" fmla="*/ 26 h 58"/>
              <a:gd name="T4" fmla="*/ 0 w 48"/>
              <a:gd name="T5" fmla="*/ 27 h 58"/>
              <a:gd name="T6" fmla="*/ 26 w 48"/>
              <a:gd name="T7" fmla="*/ 0 h 58"/>
              <a:gd name="T8" fmla="*/ 48 w 48"/>
              <a:gd name="T9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58">
                <a:moveTo>
                  <a:pt x="48" y="58"/>
                </a:moveTo>
                <a:cubicBezTo>
                  <a:pt x="41" y="43"/>
                  <a:pt x="30" y="30"/>
                  <a:pt x="17" y="26"/>
                </a:cubicBezTo>
                <a:cubicBezTo>
                  <a:pt x="11" y="24"/>
                  <a:pt x="5" y="24"/>
                  <a:pt x="0" y="27"/>
                </a:cubicBezTo>
                <a:cubicBezTo>
                  <a:pt x="11" y="15"/>
                  <a:pt x="16" y="8"/>
                  <a:pt x="26" y="0"/>
                </a:cubicBezTo>
                <a:cubicBezTo>
                  <a:pt x="26" y="34"/>
                  <a:pt x="48" y="39"/>
                  <a:pt x="48" y="58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2" name="Freeform 560"/>
          <p:cNvSpPr/>
          <p:nvPr/>
        </p:nvSpPr>
        <p:spPr bwMode="auto">
          <a:xfrm>
            <a:off x="6710815" y="3644096"/>
            <a:ext cx="336551" cy="539751"/>
          </a:xfrm>
          <a:custGeom>
            <a:avLst/>
            <a:gdLst>
              <a:gd name="T0" fmla="*/ 60 w 122"/>
              <a:gd name="T1" fmla="*/ 195 h 195"/>
              <a:gd name="T2" fmla="*/ 122 w 122"/>
              <a:gd name="T3" fmla="*/ 25 h 195"/>
              <a:gd name="T4" fmla="*/ 60 w 122"/>
              <a:gd name="T5" fmla="*/ 195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" h="195">
                <a:moveTo>
                  <a:pt x="60" y="195"/>
                </a:moveTo>
                <a:cubicBezTo>
                  <a:pt x="28" y="5"/>
                  <a:pt x="106" y="27"/>
                  <a:pt x="122" y="25"/>
                </a:cubicBezTo>
                <a:cubicBezTo>
                  <a:pt x="100" y="1"/>
                  <a:pt x="0" y="0"/>
                  <a:pt x="60" y="195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3" name="Freeform 561"/>
          <p:cNvSpPr/>
          <p:nvPr/>
        </p:nvSpPr>
        <p:spPr bwMode="auto">
          <a:xfrm>
            <a:off x="6820880" y="4111877"/>
            <a:ext cx="129117" cy="254000"/>
          </a:xfrm>
          <a:custGeom>
            <a:avLst/>
            <a:gdLst>
              <a:gd name="T0" fmla="*/ 13 w 47"/>
              <a:gd name="T1" fmla="*/ 0 h 92"/>
              <a:gd name="T2" fmla="*/ 0 w 47"/>
              <a:gd name="T3" fmla="*/ 26 h 92"/>
              <a:gd name="T4" fmla="*/ 36 w 47"/>
              <a:gd name="T5" fmla="*/ 36 h 92"/>
              <a:gd name="T6" fmla="*/ 15 w 47"/>
              <a:gd name="T7" fmla="*/ 58 h 92"/>
              <a:gd name="T8" fmla="*/ 43 w 47"/>
              <a:gd name="T9" fmla="*/ 91 h 92"/>
              <a:gd name="T10" fmla="*/ 47 w 47"/>
              <a:gd name="T11" fmla="*/ 92 h 92"/>
              <a:gd name="T12" fmla="*/ 20 w 47"/>
              <a:gd name="T13" fmla="*/ 57 h 92"/>
              <a:gd name="T14" fmla="*/ 43 w 47"/>
              <a:gd name="T15" fmla="*/ 37 h 92"/>
              <a:gd name="T16" fmla="*/ 4 w 47"/>
              <a:gd name="T17" fmla="*/ 20 h 92"/>
              <a:gd name="T18" fmla="*/ 13 w 4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92">
                <a:moveTo>
                  <a:pt x="13" y="0"/>
                </a:moveTo>
                <a:cubicBezTo>
                  <a:pt x="5" y="5"/>
                  <a:pt x="1" y="17"/>
                  <a:pt x="0" y="26"/>
                </a:cubicBezTo>
                <a:cubicBezTo>
                  <a:pt x="16" y="22"/>
                  <a:pt x="33" y="32"/>
                  <a:pt x="36" y="36"/>
                </a:cubicBezTo>
                <a:cubicBezTo>
                  <a:pt x="25" y="43"/>
                  <a:pt x="21" y="49"/>
                  <a:pt x="15" y="58"/>
                </a:cubicBezTo>
                <a:cubicBezTo>
                  <a:pt x="20" y="65"/>
                  <a:pt x="32" y="77"/>
                  <a:pt x="43" y="91"/>
                </a:cubicBezTo>
                <a:cubicBezTo>
                  <a:pt x="44" y="91"/>
                  <a:pt x="46" y="92"/>
                  <a:pt x="47" y="92"/>
                </a:cubicBezTo>
                <a:cubicBezTo>
                  <a:pt x="38" y="76"/>
                  <a:pt x="26" y="65"/>
                  <a:pt x="20" y="57"/>
                </a:cubicBezTo>
                <a:cubicBezTo>
                  <a:pt x="27" y="48"/>
                  <a:pt x="31" y="44"/>
                  <a:pt x="43" y="37"/>
                </a:cubicBezTo>
                <a:cubicBezTo>
                  <a:pt x="40" y="33"/>
                  <a:pt x="20" y="16"/>
                  <a:pt x="4" y="20"/>
                </a:cubicBezTo>
                <a:cubicBezTo>
                  <a:pt x="5" y="10"/>
                  <a:pt x="6" y="7"/>
                  <a:pt x="13" y="0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4" name="Freeform 562"/>
          <p:cNvSpPr/>
          <p:nvPr/>
        </p:nvSpPr>
        <p:spPr bwMode="auto">
          <a:xfrm>
            <a:off x="7030432" y="4111877"/>
            <a:ext cx="131233" cy="254000"/>
          </a:xfrm>
          <a:custGeom>
            <a:avLst/>
            <a:gdLst>
              <a:gd name="T0" fmla="*/ 34 w 47"/>
              <a:gd name="T1" fmla="*/ 0 h 92"/>
              <a:gd name="T2" fmla="*/ 47 w 47"/>
              <a:gd name="T3" fmla="*/ 26 h 92"/>
              <a:gd name="T4" fmla="*/ 10 w 47"/>
              <a:gd name="T5" fmla="*/ 36 h 92"/>
              <a:gd name="T6" fmla="*/ 32 w 47"/>
              <a:gd name="T7" fmla="*/ 58 h 92"/>
              <a:gd name="T8" fmla="*/ 4 w 47"/>
              <a:gd name="T9" fmla="*/ 91 h 92"/>
              <a:gd name="T10" fmla="*/ 0 w 47"/>
              <a:gd name="T11" fmla="*/ 92 h 92"/>
              <a:gd name="T12" fmla="*/ 27 w 47"/>
              <a:gd name="T13" fmla="*/ 57 h 92"/>
              <a:gd name="T14" fmla="*/ 3 w 47"/>
              <a:gd name="T15" fmla="*/ 37 h 92"/>
              <a:gd name="T16" fmla="*/ 43 w 47"/>
              <a:gd name="T17" fmla="*/ 20 h 92"/>
              <a:gd name="T18" fmla="*/ 34 w 47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92">
                <a:moveTo>
                  <a:pt x="34" y="0"/>
                </a:moveTo>
                <a:cubicBezTo>
                  <a:pt x="42" y="5"/>
                  <a:pt x="46" y="17"/>
                  <a:pt x="47" y="26"/>
                </a:cubicBezTo>
                <a:cubicBezTo>
                  <a:pt x="31" y="22"/>
                  <a:pt x="13" y="32"/>
                  <a:pt x="10" y="36"/>
                </a:cubicBezTo>
                <a:cubicBezTo>
                  <a:pt x="22" y="43"/>
                  <a:pt x="26" y="49"/>
                  <a:pt x="32" y="58"/>
                </a:cubicBezTo>
                <a:cubicBezTo>
                  <a:pt x="27" y="65"/>
                  <a:pt x="15" y="77"/>
                  <a:pt x="4" y="91"/>
                </a:cubicBezTo>
                <a:cubicBezTo>
                  <a:pt x="3" y="91"/>
                  <a:pt x="1" y="92"/>
                  <a:pt x="0" y="92"/>
                </a:cubicBezTo>
                <a:cubicBezTo>
                  <a:pt x="9" y="76"/>
                  <a:pt x="21" y="65"/>
                  <a:pt x="27" y="57"/>
                </a:cubicBezTo>
                <a:cubicBezTo>
                  <a:pt x="20" y="48"/>
                  <a:pt x="15" y="44"/>
                  <a:pt x="3" y="37"/>
                </a:cubicBezTo>
                <a:cubicBezTo>
                  <a:pt x="6" y="33"/>
                  <a:pt x="27" y="16"/>
                  <a:pt x="43" y="20"/>
                </a:cubicBezTo>
                <a:cubicBezTo>
                  <a:pt x="41" y="10"/>
                  <a:pt x="40" y="7"/>
                  <a:pt x="34" y="0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5" name="Freeform 563"/>
          <p:cNvSpPr/>
          <p:nvPr/>
        </p:nvSpPr>
        <p:spPr bwMode="auto">
          <a:xfrm>
            <a:off x="6981747" y="4221944"/>
            <a:ext cx="10584" cy="143933"/>
          </a:xfrm>
          <a:custGeom>
            <a:avLst/>
            <a:gdLst>
              <a:gd name="T0" fmla="*/ 3 w 4"/>
              <a:gd name="T1" fmla="*/ 52 h 52"/>
              <a:gd name="T2" fmla="*/ 4 w 4"/>
              <a:gd name="T3" fmla="*/ 0 h 52"/>
              <a:gd name="T4" fmla="*/ 1 w 4"/>
              <a:gd name="T5" fmla="*/ 52 h 52"/>
              <a:gd name="T6" fmla="*/ 3 w 4"/>
              <a:gd name="T7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52">
                <a:moveTo>
                  <a:pt x="3" y="52"/>
                </a:moveTo>
                <a:cubicBezTo>
                  <a:pt x="3" y="35"/>
                  <a:pt x="3" y="12"/>
                  <a:pt x="4" y="0"/>
                </a:cubicBezTo>
                <a:cubicBezTo>
                  <a:pt x="0" y="13"/>
                  <a:pt x="0" y="35"/>
                  <a:pt x="1" y="52"/>
                </a:cubicBezTo>
                <a:cubicBezTo>
                  <a:pt x="1" y="52"/>
                  <a:pt x="2" y="52"/>
                  <a:pt x="3" y="52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6" name="Freeform 564"/>
          <p:cNvSpPr>
            <a:spLocks noEditPoints="1"/>
          </p:cNvSpPr>
          <p:nvPr/>
        </p:nvSpPr>
        <p:spPr bwMode="auto">
          <a:xfrm>
            <a:off x="6873799" y="3830363"/>
            <a:ext cx="234951" cy="55033"/>
          </a:xfrm>
          <a:custGeom>
            <a:avLst/>
            <a:gdLst>
              <a:gd name="T0" fmla="*/ 64 w 85"/>
              <a:gd name="T1" fmla="*/ 19 h 20"/>
              <a:gd name="T2" fmla="*/ 68 w 85"/>
              <a:gd name="T3" fmla="*/ 19 h 20"/>
              <a:gd name="T4" fmla="*/ 84 w 85"/>
              <a:gd name="T5" fmla="*/ 12 h 20"/>
              <a:gd name="T6" fmla="*/ 84 w 85"/>
              <a:gd name="T7" fmla="*/ 1 h 20"/>
              <a:gd name="T8" fmla="*/ 64 w 85"/>
              <a:gd name="T9" fmla="*/ 1 h 20"/>
              <a:gd name="T10" fmla="*/ 64 w 85"/>
              <a:gd name="T11" fmla="*/ 3 h 20"/>
              <a:gd name="T12" fmla="*/ 81 w 85"/>
              <a:gd name="T13" fmla="*/ 4 h 20"/>
              <a:gd name="T14" fmla="*/ 79 w 85"/>
              <a:gd name="T15" fmla="*/ 13 h 20"/>
              <a:gd name="T16" fmla="*/ 66 w 85"/>
              <a:gd name="T17" fmla="*/ 18 h 20"/>
              <a:gd name="T18" fmla="*/ 64 w 85"/>
              <a:gd name="T19" fmla="*/ 18 h 20"/>
              <a:gd name="T20" fmla="*/ 64 w 85"/>
              <a:gd name="T21" fmla="*/ 19 h 20"/>
              <a:gd name="T22" fmla="*/ 20 w 85"/>
              <a:gd name="T23" fmla="*/ 19 h 20"/>
              <a:gd name="T24" fmla="*/ 34 w 85"/>
              <a:gd name="T25" fmla="*/ 19 h 20"/>
              <a:gd name="T26" fmla="*/ 38 w 85"/>
              <a:gd name="T27" fmla="*/ 11 h 20"/>
              <a:gd name="T28" fmla="*/ 46 w 85"/>
              <a:gd name="T29" fmla="*/ 11 h 20"/>
              <a:gd name="T30" fmla="*/ 50 w 85"/>
              <a:gd name="T31" fmla="*/ 19 h 20"/>
              <a:gd name="T32" fmla="*/ 64 w 85"/>
              <a:gd name="T33" fmla="*/ 19 h 20"/>
              <a:gd name="T34" fmla="*/ 64 w 85"/>
              <a:gd name="T35" fmla="*/ 18 h 20"/>
              <a:gd name="T36" fmla="*/ 52 w 85"/>
              <a:gd name="T37" fmla="*/ 17 h 20"/>
              <a:gd name="T38" fmla="*/ 47 w 85"/>
              <a:gd name="T39" fmla="*/ 8 h 20"/>
              <a:gd name="T40" fmla="*/ 63 w 85"/>
              <a:gd name="T41" fmla="*/ 3 h 20"/>
              <a:gd name="T42" fmla="*/ 64 w 85"/>
              <a:gd name="T43" fmla="*/ 3 h 20"/>
              <a:gd name="T44" fmla="*/ 64 w 85"/>
              <a:gd name="T45" fmla="*/ 1 h 20"/>
              <a:gd name="T46" fmla="*/ 61 w 85"/>
              <a:gd name="T47" fmla="*/ 2 h 20"/>
              <a:gd name="T48" fmla="*/ 43 w 85"/>
              <a:gd name="T49" fmla="*/ 5 h 20"/>
              <a:gd name="T50" fmla="*/ 23 w 85"/>
              <a:gd name="T51" fmla="*/ 2 h 20"/>
              <a:gd name="T52" fmla="*/ 20 w 85"/>
              <a:gd name="T53" fmla="*/ 1 h 20"/>
              <a:gd name="T54" fmla="*/ 20 w 85"/>
              <a:gd name="T55" fmla="*/ 3 h 20"/>
              <a:gd name="T56" fmla="*/ 21 w 85"/>
              <a:gd name="T57" fmla="*/ 3 h 20"/>
              <a:gd name="T58" fmla="*/ 37 w 85"/>
              <a:gd name="T59" fmla="*/ 8 h 20"/>
              <a:gd name="T60" fmla="*/ 32 w 85"/>
              <a:gd name="T61" fmla="*/ 17 h 20"/>
              <a:gd name="T62" fmla="*/ 20 w 85"/>
              <a:gd name="T63" fmla="*/ 18 h 20"/>
              <a:gd name="T64" fmla="*/ 20 w 85"/>
              <a:gd name="T65" fmla="*/ 19 h 20"/>
              <a:gd name="T66" fmla="*/ 0 w 85"/>
              <a:gd name="T67" fmla="*/ 1 h 20"/>
              <a:gd name="T68" fmla="*/ 0 w 85"/>
              <a:gd name="T69" fmla="*/ 12 h 20"/>
              <a:gd name="T70" fmla="*/ 16 w 85"/>
              <a:gd name="T71" fmla="*/ 19 h 20"/>
              <a:gd name="T72" fmla="*/ 20 w 85"/>
              <a:gd name="T73" fmla="*/ 19 h 20"/>
              <a:gd name="T74" fmla="*/ 20 w 85"/>
              <a:gd name="T75" fmla="*/ 18 h 20"/>
              <a:gd name="T76" fmla="*/ 18 w 85"/>
              <a:gd name="T77" fmla="*/ 18 h 20"/>
              <a:gd name="T78" fmla="*/ 5 w 85"/>
              <a:gd name="T79" fmla="*/ 13 h 20"/>
              <a:gd name="T80" fmla="*/ 3 w 85"/>
              <a:gd name="T81" fmla="*/ 4 h 20"/>
              <a:gd name="T82" fmla="*/ 20 w 85"/>
              <a:gd name="T83" fmla="*/ 3 h 20"/>
              <a:gd name="T84" fmla="*/ 20 w 85"/>
              <a:gd name="T85" fmla="*/ 1 h 20"/>
              <a:gd name="T86" fmla="*/ 0 w 85"/>
              <a:gd name="T8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5" h="20">
                <a:moveTo>
                  <a:pt x="64" y="19"/>
                </a:moveTo>
                <a:cubicBezTo>
                  <a:pt x="66" y="19"/>
                  <a:pt x="67" y="19"/>
                  <a:pt x="68" y="19"/>
                </a:cubicBezTo>
                <a:cubicBezTo>
                  <a:pt x="75" y="18"/>
                  <a:pt x="84" y="14"/>
                  <a:pt x="84" y="12"/>
                </a:cubicBezTo>
                <a:cubicBezTo>
                  <a:pt x="85" y="11"/>
                  <a:pt x="84" y="3"/>
                  <a:pt x="84" y="1"/>
                </a:cubicBezTo>
                <a:cubicBezTo>
                  <a:pt x="84" y="0"/>
                  <a:pt x="72" y="1"/>
                  <a:pt x="64" y="1"/>
                </a:cubicBezTo>
                <a:cubicBezTo>
                  <a:pt x="64" y="3"/>
                  <a:pt x="64" y="3"/>
                  <a:pt x="64" y="3"/>
                </a:cubicBezTo>
                <a:cubicBezTo>
                  <a:pt x="70" y="3"/>
                  <a:pt x="81" y="2"/>
                  <a:pt x="81" y="4"/>
                </a:cubicBezTo>
                <a:cubicBezTo>
                  <a:pt x="81" y="6"/>
                  <a:pt x="81" y="12"/>
                  <a:pt x="79" y="13"/>
                </a:cubicBezTo>
                <a:cubicBezTo>
                  <a:pt x="77" y="15"/>
                  <a:pt x="71" y="17"/>
                  <a:pt x="66" y="18"/>
                </a:cubicBezTo>
                <a:cubicBezTo>
                  <a:pt x="65" y="18"/>
                  <a:pt x="65" y="18"/>
                  <a:pt x="64" y="18"/>
                </a:cubicBezTo>
                <a:lnTo>
                  <a:pt x="64" y="19"/>
                </a:lnTo>
                <a:close/>
                <a:moveTo>
                  <a:pt x="20" y="19"/>
                </a:moveTo>
                <a:cubicBezTo>
                  <a:pt x="26" y="20"/>
                  <a:pt x="33" y="20"/>
                  <a:pt x="34" y="19"/>
                </a:cubicBezTo>
                <a:cubicBezTo>
                  <a:pt x="35" y="17"/>
                  <a:pt x="38" y="12"/>
                  <a:pt x="38" y="11"/>
                </a:cubicBezTo>
                <a:cubicBezTo>
                  <a:pt x="39" y="9"/>
                  <a:pt x="45" y="9"/>
                  <a:pt x="46" y="11"/>
                </a:cubicBezTo>
                <a:cubicBezTo>
                  <a:pt x="46" y="12"/>
                  <a:pt x="49" y="17"/>
                  <a:pt x="50" y="19"/>
                </a:cubicBezTo>
                <a:cubicBezTo>
                  <a:pt x="51" y="20"/>
                  <a:pt x="58" y="20"/>
                  <a:pt x="64" y="19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8"/>
                  <a:pt x="54" y="18"/>
                  <a:pt x="52" y="17"/>
                </a:cubicBezTo>
                <a:cubicBezTo>
                  <a:pt x="50" y="16"/>
                  <a:pt x="46" y="10"/>
                  <a:pt x="47" y="8"/>
                </a:cubicBezTo>
                <a:cubicBezTo>
                  <a:pt x="48" y="6"/>
                  <a:pt x="57" y="4"/>
                  <a:pt x="63" y="3"/>
                </a:cubicBezTo>
                <a:cubicBezTo>
                  <a:pt x="63" y="3"/>
                  <a:pt x="64" y="3"/>
                  <a:pt x="64" y="3"/>
                </a:cubicBezTo>
                <a:cubicBezTo>
                  <a:pt x="64" y="1"/>
                  <a:pt x="64" y="1"/>
                  <a:pt x="64" y="1"/>
                </a:cubicBezTo>
                <a:cubicBezTo>
                  <a:pt x="63" y="2"/>
                  <a:pt x="62" y="2"/>
                  <a:pt x="61" y="2"/>
                </a:cubicBezTo>
                <a:cubicBezTo>
                  <a:pt x="53" y="3"/>
                  <a:pt x="47" y="5"/>
                  <a:pt x="43" y="5"/>
                </a:cubicBezTo>
                <a:cubicBezTo>
                  <a:pt x="37" y="5"/>
                  <a:pt x="33" y="3"/>
                  <a:pt x="23" y="2"/>
                </a:cubicBezTo>
                <a:cubicBezTo>
                  <a:pt x="22" y="2"/>
                  <a:pt x="21" y="1"/>
                  <a:pt x="20" y="1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3"/>
                  <a:pt x="21" y="3"/>
                  <a:pt x="21" y="3"/>
                </a:cubicBezTo>
                <a:cubicBezTo>
                  <a:pt x="27" y="4"/>
                  <a:pt x="36" y="6"/>
                  <a:pt x="37" y="8"/>
                </a:cubicBezTo>
                <a:cubicBezTo>
                  <a:pt x="38" y="9"/>
                  <a:pt x="35" y="15"/>
                  <a:pt x="32" y="17"/>
                </a:cubicBezTo>
                <a:cubicBezTo>
                  <a:pt x="30" y="18"/>
                  <a:pt x="25" y="18"/>
                  <a:pt x="20" y="18"/>
                </a:cubicBezTo>
                <a:lnTo>
                  <a:pt x="20" y="19"/>
                </a:lnTo>
                <a:close/>
                <a:moveTo>
                  <a:pt x="0" y="1"/>
                </a:moveTo>
                <a:cubicBezTo>
                  <a:pt x="0" y="3"/>
                  <a:pt x="0" y="11"/>
                  <a:pt x="0" y="12"/>
                </a:cubicBezTo>
                <a:cubicBezTo>
                  <a:pt x="0" y="14"/>
                  <a:pt x="9" y="18"/>
                  <a:pt x="16" y="19"/>
                </a:cubicBezTo>
                <a:cubicBezTo>
                  <a:pt x="17" y="19"/>
                  <a:pt x="19" y="19"/>
                  <a:pt x="20" y="19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19" y="18"/>
                  <a:pt x="18" y="18"/>
                </a:cubicBezTo>
                <a:cubicBezTo>
                  <a:pt x="13" y="17"/>
                  <a:pt x="7" y="15"/>
                  <a:pt x="5" y="13"/>
                </a:cubicBezTo>
                <a:cubicBezTo>
                  <a:pt x="3" y="12"/>
                  <a:pt x="3" y="6"/>
                  <a:pt x="3" y="4"/>
                </a:cubicBezTo>
                <a:cubicBezTo>
                  <a:pt x="3" y="2"/>
                  <a:pt x="14" y="2"/>
                  <a:pt x="20" y="3"/>
                </a:cubicBezTo>
                <a:cubicBezTo>
                  <a:pt x="20" y="1"/>
                  <a:pt x="20" y="1"/>
                  <a:pt x="20" y="1"/>
                </a:cubicBezTo>
                <a:cubicBezTo>
                  <a:pt x="13" y="1"/>
                  <a:pt x="0" y="0"/>
                  <a:pt x="0" y="1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7" name="Oval 565"/>
          <p:cNvSpPr>
            <a:spLocks noChangeArrowheads="1"/>
          </p:cNvSpPr>
          <p:nvPr/>
        </p:nvSpPr>
        <p:spPr bwMode="auto">
          <a:xfrm>
            <a:off x="5383665" y="2399496"/>
            <a:ext cx="1104900" cy="1109133"/>
          </a:xfrm>
          <a:prstGeom prst="ellipse">
            <a:avLst/>
          </a:prstGeom>
          <a:solidFill>
            <a:srgbClr val="53A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8" name="Freeform 566"/>
          <p:cNvSpPr/>
          <p:nvPr/>
        </p:nvSpPr>
        <p:spPr bwMode="auto">
          <a:xfrm>
            <a:off x="5620732" y="3131863"/>
            <a:ext cx="630767" cy="376767"/>
          </a:xfrm>
          <a:custGeom>
            <a:avLst/>
            <a:gdLst>
              <a:gd name="T0" fmla="*/ 39 w 228"/>
              <a:gd name="T1" fmla="*/ 27 h 136"/>
              <a:gd name="T2" fmla="*/ 0 w 228"/>
              <a:gd name="T3" fmla="*/ 100 h 136"/>
              <a:gd name="T4" fmla="*/ 114 w 228"/>
              <a:gd name="T5" fmla="*/ 136 h 136"/>
              <a:gd name="T6" fmla="*/ 228 w 228"/>
              <a:gd name="T7" fmla="*/ 100 h 136"/>
              <a:gd name="T8" fmla="*/ 189 w 228"/>
              <a:gd name="T9" fmla="*/ 27 h 136"/>
              <a:gd name="T10" fmla="*/ 114 w 228"/>
              <a:gd name="T11" fmla="*/ 0 h 136"/>
              <a:gd name="T12" fmla="*/ 39 w 228"/>
              <a:gd name="T13" fmla="*/ 27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8" h="136">
                <a:moveTo>
                  <a:pt x="39" y="27"/>
                </a:moveTo>
                <a:cubicBezTo>
                  <a:pt x="19" y="40"/>
                  <a:pt x="11" y="67"/>
                  <a:pt x="0" y="100"/>
                </a:cubicBezTo>
                <a:cubicBezTo>
                  <a:pt x="32" y="122"/>
                  <a:pt x="71" y="136"/>
                  <a:pt x="114" y="136"/>
                </a:cubicBezTo>
                <a:cubicBezTo>
                  <a:pt x="156" y="136"/>
                  <a:pt x="196" y="122"/>
                  <a:pt x="228" y="100"/>
                </a:cubicBezTo>
                <a:cubicBezTo>
                  <a:pt x="217" y="67"/>
                  <a:pt x="209" y="39"/>
                  <a:pt x="189" y="27"/>
                </a:cubicBezTo>
                <a:cubicBezTo>
                  <a:pt x="154" y="5"/>
                  <a:pt x="134" y="0"/>
                  <a:pt x="114" y="0"/>
                </a:cubicBezTo>
                <a:cubicBezTo>
                  <a:pt x="93" y="0"/>
                  <a:pt x="73" y="5"/>
                  <a:pt x="39" y="27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29" name="Rectangle 567"/>
          <p:cNvSpPr>
            <a:spLocks noChangeArrowheads="1"/>
          </p:cNvSpPr>
          <p:nvPr/>
        </p:nvSpPr>
        <p:spPr bwMode="auto">
          <a:xfrm>
            <a:off x="5834515" y="3138212"/>
            <a:ext cx="220133" cy="245533"/>
          </a:xfrm>
          <a:prstGeom prst="rect">
            <a:avLst/>
          </a:pr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0" name="Freeform 568"/>
          <p:cNvSpPr/>
          <p:nvPr/>
        </p:nvSpPr>
        <p:spPr bwMode="auto">
          <a:xfrm>
            <a:off x="5857799" y="2905377"/>
            <a:ext cx="154517" cy="313267"/>
          </a:xfrm>
          <a:custGeom>
            <a:avLst/>
            <a:gdLst>
              <a:gd name="T0" fmla="*/ 0 w 56"/>
              <a:gd name="T1" fmla="*/ 0 h 113"/>
              <a:gd name="T2" fmla="*/ 56 w 56"/>
              <a:gd name="T3" fmla="*/ 0 h 113"/>
              <a:gd name="T4" fmla="*/ 56 w 56"/>
              <a:gd name="T5" fmla="*/ 82 h 113"/>
              <a:gd name="T6" fmla="*/ 0 w 56"/>
              <a:gd name="T7" fmla="*/ 82 h 113"/>
              <a:gd name="T8" fmla="*/ 0 w 56"/>
              <a:gd name="T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113">
                <a:moveTo>
                  <a:pt x="0" y="0"/>
                </a:moveTo>
                <a:cubicBezTo>
                  <a:pt x="56" y="0"/>
                  <a:pt x="56" y="0"/>
                  <a:pt x="56" y="0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110"/>
                  <a:pt x="0" y="113"/>
                  <a:pt x="0" y="8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1" name="Freeform 569"/>
          <p:cNvSpPr/>
          <p:nvPr/>
        </p:nvSpPr>
        <p:spPr bwMode="auto">
          <a:xfrm>
            <a:off x="5857799" y="3038729"/>
            <a:ext cx="154517" cy="105833"/>
          </a:xfrm>
          <a:custGeom>
            <a:avLst/>
            <a:gdLst>
              <a:gd name="T0" fmla="*/ 73 w 73"/>
              <a:gd name="T1" fmla="*/ 13 h 50"/>
              <a:gd name="T2" fmla="*/ 73 w 73"/>
              <a:gd name="T3" fmla="*/ 0 h 50"/>
              <a:gd name="T4" fmla="*/ 0 w 73"/>
              <a:gd name="T5" fmla="*/ 0 h 50"/>
              <a:gd name="T6" fmla="*/ 0 w 73"/>
              <a:gd name="T7" fmla="*/ 50 h 50"/>
              <a:gd name="T8" fmla="*/ 73 w 73"/>
              <a:gd name="T9" fmla="*/ 1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50">
                <a:moveTo>
                  <a:pt x="73" y="13"/>
                </a:moveTo>
                <a:lnTo>
                  <a:pt x="73" y="0"/>
                </a:lnTo>
                <a:lnTo>
                  <a:pt x="0" y="0"/>
                </a:lnTo>
                <a:lnTo>
                  <a:pt x="0" y="50"/>
                </a:lnTo>
                <a:lnTo>
                  <a:pt x="73" y="13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2" name="Freeform 570"/>
          <p:cNvSpPr/>
          <p:nvPr/>
        </p:nvSpPr>
        <p:spPr bwMode="auto">
          <a:xfrm>
            <a:off x="5603799" y="2636563"/>
            <a:ext cx="664633" cy="438151"/>
          </a:xfrm>
          <a:custGeom>
            <a:avLst/>
            <a:gdLst>
              <a:gd name="T0" fmla="*/ 120 w 240"/>
              <a:gd name="T1" fmla="*/ 0 h 158"/>
              <a:gd name="T2" fmla="*/ 120 w 240"/>
              <a:gd name="T3" fmla="*/ 158 h 158"/>
              <a:gd name="T4" fmla="*/ 120 w 240"/>
              <a:gd name="T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158">
                <a:moveTo>
                  <a:pt x="120" y="0"/>
                </a:moveTo>
                <a:cubicBezTo>
                  <a:pt x="240" y="0"/>
                  <a:pt x="191" y="158"/>
                  <a:pt x="120" y="158"/>
                </a:cubicBezTo>
                <a:cubicBezTo>
                  <a:pt x="49" y="158"/>
                  <a:pt x="0" y="0"/>
                  <a:pt x="120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3" name="Freeform 571"/>
          <p:cNvSpPr/>
          <p:nvPr/>
        </p:nvSpPr>
        <p:spPr bwMode="auto">
          <a:xfrm>
            <a:off x="5936115" y="2636563"/>
            <a:ext cx="332317" cy="438151"/>
          </a:xfrm>
          <a:custGeom>
            <a:avLst/>
            <a:gdLst>
              <a:gd name="T0" fmla="*/ 0 w 120"/>
              <a:gd name="T1" fmla="*/ 0 h 158"/>
              <a:gd name="T2" fmla="*/ 0 w 120"/>
              <a:gd name="T3" fmla="*/ 158 h 158"/>
              <a:gd name="T4" fmla="*/ 0 w 120"/>
              <a:gd name="T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0" h="158">
                <a:moveTo>
                  <a:pt x="0" y="0"/>
                </a:moveTo>
                <a:cubicBezTo>
                  <a:pt x="120" y="0"/>
                  <a:pt x="71" y="158"/>
                  <a:pt x="0" y="158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4" name="Freeform 572"/>
          <p:cNvSpPr/>
          <p:nvPr/>
        </p:nvSpPr>
        <p:spPr bwMode="auto">
          <a:xfrm>
            <a:off x="5696932" y="2556128"/>
            <a:ext cx="474133" cy="357717"/>
          </a:xfrm>
          <a:custGeom>
            <a:avLst/>
            <a:gdLst>
              <a:gd name="T0" fmla="*/ 119 w 171"/>
              <a:gd name="T1" fmla="*/ 45 h 129"/>
              <a:gd name="T2" fmla="*/ 151 w 171"/>
              <a:gd name="T3" fmla="*/ 95 h 129"/>
              <a:gd name="T4" fmla="*/ 163 w 171"/>
              <a:gd name="T5" fmla="*/ 98 h 129"/>
              <a:gd name="T6" fmla="*/ 88 w 171"/>
              <a:gd name="T7" fmla="*/ 0 h 129"/>
              <a:gd name="T8" fmla="*/ 9 w 171"/>
              <a:gd name="T9" fmla="*/ 95 h 129"/>
              <a:gd name="T10" fmla="*/ 23 w 171"/>
              <a:gd name="T11" fmla="*/ 95 h 129"/>
              <a:gd name="T12" fmla="*/ 119 w 171"/>
              <a:gd name="T13" fmla="*/ 4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" h="129">
                <a:moveTo>
                  <a:pt x="119" y="45"/>
                </a:moveTo>
                <a:cubicBezTo>
                  <a:pt x="139" y="53"/>
                  <a:pt x="147" y="78"/>
                  <a:pt x="151" y="95"/>
                </a:cubicBezTo>
                <a:cubicBezTo>
                  <a:pt x="158" y="119"/>
                  <a:pt x="154" y="117"/>
                  <a:pt x="163" y="98"/>
                </a:cubicBezTo>
                <a:cubicBezTo>
                  <a:pt x="171" y="80"/>
                  <a:pt x="150" y="0"/>
                  <a:pt x="88" y="0"/>
                </a:cubicBezTo>
                <a:cubicBezTo>
                  <a:pt x="26" y="0"/>
                  <a:pt x="0" y="61"/>
                  <a:pt x="9" y="95"/>
                </a:cubicBezTo>
                <a:cubicBezTo>
                  <a:pt x="18" y="129"/>
                  <a:pt x="18" y="121"/>
                  <a:pt x="23" y="95"/>
                </a:cubicBezTo>
                <a:cubicBezTo>
                  <a:pt x="37" y="29"/>
                  <a:pt x="86" y="58"/>
                  <a:pt x="119" y="45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5" name="Freeform 573"/>
          <p:cNvSpPr/>
          <p:nvPr/>
        </p:nvSpPr>
        <p:spPr bwMode="auto">
          <a:xfrm>
            <a:off x="6109681" y="2784729"/>
            <a:ext cx="55033" cy="107951"/>
          </a:xfrm>
          <a:custGeom>
            <a:avLst/>
            <a:gdLst>
              <a:gd name="T0" fmla="*/ 14 w 20"/>
              <a:gd name="T1" fmla="*/ 1 h 39"/>
              <a:gd name="T2" fmla="*/ 18 w 20"/>
              <a:gd name="T3" fmla="*/ 21 h 39"/>
              <a:gd name="T4" fmla="*/ 6 w 20"/>
              <a:gd name="T5" fmla="*/ 38 h 39"/>
              <a:gd name="T6" fmla="*/ 2 w 20"/>
              <a:gd name="T7" fmla="*/ 18 h 39"/>
              <a:gd name="T8" fmla="*/ 14 w 20"/>
              <a:gd name="T9" fmla="*/ 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39">
                <a:moveTo>
                  <a:pt x="14" y="1"/>
                </a:moveTo>
                <a:cubicBezTo>
                  <a:pt x="18" y="2"/>
                  <a:pt x="20" y="11"/>
                  <a:pt x="18" y="21"/>
                </a:cubicBezTo>
                <a:cubicBezTo>
                  <a:pt x="15" y="31"/>
                  <a:pt x="10" y="39"/>
                  <a:pt x="6" y="38"/>
                </a:cubicBezTo>
                <a:cubicBezTo>
                  <a:pt x="1" y="37"/>
                  <a:pt x="0" y="28"/>
                  <a:pt x="2" y="18"/>
                </a:cubicBezTo>
                <a:cubicBezTo>
                  <a:pt x="4" y="8"/>
                  <a:pt x="9" y="0"/>
                  <a:pt x="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6" name="Freeform 574"/>
          <p:cNvSpPr/>
          <p:nvPr/>
        </p:nvSpPr>
        <p:spPr bwMode="auto">
          <a:xfrm>
            <a:off x="5705399" y="2784729"/>
            <a:ext cx="57151" cy="107951"/>
          </a:xfrm>
          <a:custGeom>
            <a:avLst/>
            <a:gdLst>
              <a:gd name="T0" fmla="*/ 6 w 20"/>
              <a:gd name="T1" fmla="*/ 1 h 39"/>
              <a:gd name="T2" fmla="*/ 2 w 20"/>
              <a:gd name="T3" fmla="*/ 21 h 39"/>
              <a:gd name="T4" fmla="*/ 14 w 20"/>
              <a:gd name="T5" fmla="*/ 38 h 39"/>
              <a:gd name="T6" fmla="*/ 18 w 20"/>
              <a:gd name="T7" fmla="*/ 18 h 39"/>
              <a:gd name="T8" fmla="*/ 6 w 20"/>
              <a:gd name="T9" fmla="*/ 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39">
                <a:moveTo>
                  <a:pt x="6" y="1"/>
                </a:moveTo>
                <a:cubicBezTo>
                  <a:pt x="2" y="2"/>
                  <a:pt x="0" y="11"/>
                  <a:pt x="2" y="21"/>
                </a:cubicBezTo>
                <a:cubicBezTo>
                  <a:pt x="4" y="31"/>
                  <a:pt x="10" y="39"/>
                  <a:pt x="14" y="38"/>
                </a:cubicBezTo>
                <a:cubicBezTo>
                  <a:pt x="18" y="37"/>
                  <a:pt x="20" y="28"/>
                  <a:pt x="18" y="18"/>
                </a:cubicBezTo>
                <a:cubicBezTo>
                  <a:pt x="16" y="8"/>
                  <a:pt x="10" y="0"/>
                  <a:pt x="6" y="1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7" name="Freeform 575"/>
          <p:cNvSpPr/>
          <p:nvPr/>
        </p:nvSpPr>
        <p:spPr bwMode="auto">
          <a:xfrm>
            <a:off x="5864148" y="3138212"/>
            <a:ext cx="143933" cy="370417"/>
          </a:xfrm>
          <a:custGeom>
            <a:avLst/>
            <a:gdLst>
              <a:gd name="T0" fmla="*/ 20 w 52"/>
              <a:gd name="T1" fmla="*/ 48 h 134"/>
              <a:gd name="T2" fmla="*/ 14 w 52"/>
              <a:gd name="T3" fmla="*/ 133 h 134"/>
              <a:gd name="T4" fmla="*/ 26 w 52"/>
              <a:gd name="T5" fmla="*/ 134 h 134"/>
              <a:gd name="T6" fmla="*/ 38 w 52"/>
              <a:gd name="T7" fmla="*/ 133 h 134"/>
              <a:gd name="T8" fmla="*/ 32 w 52"/>
              <a:gd name="T9" fmla="*/ 48 h 134"/>
              <a:gd name="T10" fmla="*/ 52 w 52"/>
              <a:gd name="T11" fmla="*/ 0 h 134"/>
              <a:gd name="T12" fmla="*/ 0 w 52"/>
              <a:gd name="T13" fmla="*/ 0 h 134"/>
              <a:gd name="T14" fmla="*/ 20 w 52"/>
              <a:gd name="T15" fmla="*/ 4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" h="134">
                <a:moveTo>
                  <a:pt x="20" y="48"/>
                </a:moveTo>
                <a:cubicBezTo>
                  <a:pt x="14" y="133"/>
                  <a:pt x="14" y="133"/>
                  <a:pt x="14" y="133"/>
                </a:cubicBezTo>
                <a:cubicBezTo>
                  <a:pt x="18" y="133"/>
                  <a:pt x="22" y="134"/>
                  <a:pt x="26" y="134"/>
                </a:cubicBezTo>
                <a:cubicBezTo>
                  <a:pt x="30" y="134"/>
                  <a:pt x="34" y="133"/>
                  <a:pt x="38" y="133"/>
                </a:cubicBezTo>
                <a:cubicBezTo>
                  <a:pt x="32" y="48"/>
                  <a:pt x="32" y="48"/>
                  <a:pt x="32" y="48"/>
                </a:cubicBezTo>
                <a:cubicBezTo>
                  <a:pt x="52" y="0"/>
                  <a:pt x="52" y="0"/>
                  <a:pt x="52" y="0"/>
                </a:cubicBezTo>
                <a:cubicBezTo>
                  <a:pt x="33" y="0"/>
                  <a:pt x="18" y="0"/>
                  <a:pt x="0" y="0"/>
                </a:cubicBezTo>
                <a:lnTo>
                  <a:pt x="20" y="48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8" name="Freeform 576"/>
          <p:cNvSpPr/>
          <p:nvPr/>
        </p:nvSpPr>
        <p:spPr bwMode="auto">
          <a:xfrm>
            <a:off x="5798532" y="3091645"/>
            <a:ext cx="135467" cy="146051"/>
          </a:xfrm>
          <a:custGeom>
            <a:avLst/>
            <a:gdLst>
              <a:gd name="T0" fmla="*/ 27 w 64"/>
              <a:gd name="T1" fmla="*/ 0 h 69"/>
              <a:gd name="T2" fmla="*/ 5 w 64"/>
              <a:gd name="T3" fmla="*/ 23 h 69"/>
              <a:gd name="T4" fmla="*/ 0 w 64"/>
              <a:gd name="T5" fmla="*/ 69 h 69"/>
              <a:gd name="T6" fmla="*/ 64 w 64"/>
              <a:gd name="T7" fmla="*/ 22 h 69"/>
              <a:gd name="T8" fmla="*/ 27 w 64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9">
                <a:moveTo>
                  <a:pt x="27" y="0"/>
                </a:moveTo>
                <a:lnTo>
                  <a:pt x="5" y="23"/>
                </a:lnTo>
                <a:lnTo>
                  <a:pt x="0" y="69"/>
                </a:lnTo>
                <a:lnTo>
                  <a:pt x="64" y="22"/>
                </a:lnTo>
                <a:lnTo>
                  <a:pt x="27" y="0"/>
                </a:ln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39" name="Freeform 577"/>
          <p:cNvSpPr/>
          <p:nvPr/>
        </p:nvSpPr>
        <p:spPr bwMode="auto">
          <a:xfrm>
            <a:off x="5936113" y="3091645"/>
            <a:ext cx="135467" cy="146051"/>
          </a:xfrm>
          <a:custGeom>
            <a:avLst/>
            <a:gdLst>
              <a:gd name="T0" fmla="*/ 36 w 64"/>
              <a:gd name="T1" fmla="*/ 0 h 69"/>
              <a:gd name="T2" fmla="*/ 60 w 64"/>
              <a:gd name="T3" fmla="*/ 23 h 69"/>
              <a:gd name="T4" fmla="*/ 64 w 64"/>
              <a:gd name="T5" fmla="*/ 69 h 69"/>
              <a:gd name="T6" fmla="*/ 0 w 64"/>
              <a:gd name="T7" fmla="*/ 22 h 69"/>
              <a:gd name="T8" fmla="*/ 36 w 64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9">
                <a:moveTo>
                  <a:pt x="36" y="0"/>
                </a:moveTo>
                <a:lnTo>
                  <a:pt x="60" y="23"/>
                </a:lnTo>
                <a:lnTo>
                  <a:pt x="64" y="69"/>
                </a:lnTo>
                <a:lnTo>
                  <a:pt x="0" y="22"/>
                </a:lnTo>
                <a:lnTo>
                  <a:pt x="36" y="0"/>
                </a:ln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0" name="Oval 578"/>
          <p:cNvSpPr>
            <a:spLocks noChangeArrowheads="1"/>
          </p:cNvSpPr>
          <p:nvPr/>
        </p:nvSpPr>
        <p:spPr bwMode="auto">
          <a:xfrm>
            <a:off x="4501015" y="1459695"/>
            <a:ext cx="878417" cy="876300"/>
          </a:xfrm>
          <a:prstGeom prst="ellipse">
            <a:avLst/>
          </a:pr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1" name="Freeform 579"/>
          <p:cNvSpPr/>
          <p:nvPr/>
        </p:nvSpPr>
        <p:spPr bwMode="auto">
          <a:xfrm>
            <a:off x="4689399" y="2039663"/>
            <a:ext cx="499533" cy="296333"/>
          </a:xfrm>
          <a:custGeom>
            <a:avLst/>
            <a:gdLst>
              <a:gd name="T0" fmla="*/ 31 w 181"/>
              <a:gd name="T1" fmla="*/ 21 h 107"/>
              <a:gd name="T2" fmla="*/ 0 w 181"/>
              <a:gd name="T3" fmla="*/ 79 h 107"/>
              <a:gd name="T4" fmla="*/ 91 w 181"/>
              <a:gd name="T5" fmla="*/ 107 h 107"/>
              <a:gd name="T6" fmla="*/ 181 w 181"/>
              <a:gd name="T7" fmla="*/ 79 h 107"/>
              <a:gd name="T8" fmla="*/ 150 w 181"/>
              <a:gd name="T9" fmla="*/ 21 h 107"/>
              <a:gd name="T10" fmla="*/ 90 w 181"/>
              <a:gd name="T11" fmla="*/ 0 h 107"/>
              <a:gd name="T12" fmla="*/ 31 w 181"/>
              <a:gd name="T13" fmla="*/ 2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07">
                <a:moveTo>
                  <a:pt x="31" y="21"/>
                </a:moveTo>
                <a:cubicBezTo>
                  <a:pt x="16" y="31"/>
                  <a:pt x="9" y="53"/>
                  <a:pt x="0" y="79"/>
                </a:cubicBezTo>
                <a:cubicBezTo>
                  <a:pt x="26" y="97"/>
                  <a:pt x="57" y="107"/>
                  <a:pt x="91" y="107"/>
                </a:cubicBezTo>
                <a:cubicBezTo>
                  <a:pt x="125" y="107"/>
                  <a:pt x="156" y="97"/>
                  <a:pt x="181" y="79"/>
                </a:cubicBezTo>
                <a:cubicBezTo>
                  <a:pt x="172" y="53"/>
                  <a:pt x="166" y="31"/>
                  <a:pt x="150" y="21"/>
                </a:cubicBezTo>
                <a:cubicBezTo>
                  <a:pt x="123" y="4"/>
                  <a:pt x="106" y="0"/>
                  <a:pt x="90" y="0"/>
                </a:cubicBezTo>
                <a:cubicBezTo>
                  <a:pt x="74" y="0"/>
                  <a:pt x="58" y="4"/>
                  <a:pt x="31" y="21"/>
                </a:cubicBezTo>
                <a:close/>
              </a:path>
            </a:pathLst>
          </a:custGeom>
          <a:solidFill>
            <a:srgbClr val="BFEB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2" name="Freeform 580"/>
          <p:cNvSpPr/>
          <p:nvPr/>
        </p:nvSpPr>
        <p:spPr bwMode="auto">
          <a:xfrm>
            <a:off x="4843915" y="1923245"/>
            <a:ext cx="182033" cy="251884"/>
          </a:xfrm>
          <a:custGeom>
            <a:avLst/>
            <a:gdLst>
              <a:gd name="T0" fmla="*/ 8 w 66"/>
              <a:gd name="T1" fmla="*/ 46 h 91"/>
              <a:gd name="T2" fmla="*/ 32 w 66"/>
              <a:gd name="T3" fmla="*/ 91 h 91"/>
              <a:gd name="T4" fmla="*/ 37 w 66"/>
              <a:gd name="T5" fmla="*/ 91 h 91"/>
              <a:gd name="T6" fmla="*/ 62 w 66"/>
              <a:gd name="T7" fmla="*/ 47 h 91"/>
              <a:gd name="T8" fmla="*/ 8 w 66"/>
              <a:gd name="T9" fmla="*/ 4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91">
                <a:moveTo>
                  <a:pt x="8" y="46"/>
                </a:moveTo>
                <a:cubicBezTo>
                  <a:pt x="14" y="79"/>
                  <a:pt x="22" y="86"/>
                  <a:pt x="32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49" y="83"/>
                  <a:pt x="59" y="69"/>
                  <a:pt x="62" y="47"/>
                </a:cubicBezTo>
                <a:cubicBezTo>
                  <a:pt x="66" y="0"/>
                  <a:pt x="0" y="3"/>
                  <a:pt x="8" y="46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3" name="Freeform 581"/>
          <p:cNvSpPr/>
          <p:nvPr/>
        </p:nvSpPr>
        <p:spPr bwMode="auto">
          <a:xfrm>
            <a:off x="4875665" y="1874561"/>
            <a:ext cx="124884" cy="247651"/>
          </a:xfrm>
          <a:custGeom>
            <a:avLst/>
            <a:gdLst>
              <a:gd name="T0" fmla="*/ 0 w 45"/>
              <a:gd name="T1" fmla="*/ 0 h 90"/>
              <a:gd name="T2" fmla="*/ 45 w 45"/>
              <a:gd name="T3" fmla="*/ 0 h 90"/>
              <a:gd name="T4" fmla="*/ 45 w 45"/>
              <a:gd name="T5" fmla="*/ 65 h 90"/>
              <a:gd name="T6" fmla="*/ 0 w 45"/>
              <a:gd name="T7" fmla="*/ 65 h 90"/>
              <a:gd name="T8" fmla="*/ 0 w 45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90">
                <a:moveTo>
                  <a:pt x="0" y="0"/>
                </a:moveTo>
                <a:cubicBezTo>
                  <a:pt x="45" y="0"/>
                  <a:pt x="45" y="0"/>
                  <a:pt x="45" y="0"/>
                </a:cubicBezTo>
                <a:cubicBezTo>
                  <a:pt x="45" y="65"/>
                  <a:pt x="45" y="65"/>
                  <a:pt x="45" y="65"/>
                </a:cubicBezTo>
                <a:cubicBezTo>
                  <a:pt x="45" y="87"/>
                  <a:pt x="0" y="90"/>
                  <a:pt x="0" y="6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4" name="Freeform 582"/>
          <p:cNvSpPr/>
          <p:nvPr/>
        </p:nvSpPr>
        <p:spPr bwMode="auto">
          <a:xfrm>
            <a:off x="4875665" y="1965579"/>
            <a:ext cx="124884" cy="82551"/>
          </a:xfrm>
          <a:custGeom>
            <a:avLst/>
            <a:gdLst>
              <a:gd name="T0" fmla="*/ 59 w 59"/>
              <a:gd name="T1" fmla="*/ 10 h 39"/>
              <a:gd name="T2" fmla="*/ 59 w 59"/>
              <a:gd name="T3" fmla="*/ 0 h 39"/>
              <a:gd name="T4" fmla="*/ 0 w 59"/>
              <a:gd name="T5" fmla="*/ 0 h 39"/>
              <a:gd name="T6" fmla="*/ 0 w 59"/>
              <a:gd name="T7" fmla="*/ 39 h 39"/>
              <a:gd name="T8" fmla="*/ 59 w 59"/>
              <a:gd name="T9" fmla="*/ 1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" h="39">
                <a:moveTo>
                  <a:pt x="59" y="10"/>
                </a:moveTo>
                <a:lnTo>
                  <a:pt x="59" y="0"/>
                </a:lnTo>
                <a:lnTo>
                  <a:pt x="0" y="0"/>
                </a:lnTo>
                <a:lnTo>
                  <a:pt x="0" y="39"/>
                </a:lnTo>
                <a:lnTo>
                  <a:pt x="59" y="1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5" name="Freeform 583"/>
          <p:cNvSpPr/>
          <p:nvPr/>
        </p:nvSpPr>
        <p:spPr bwMode="auto">
          <a:xfrm>
            <a:off x="4676699" y="1645961"/>
            <a:ext cx="522817" cy="347133"/>
          </a:xfrm>
          <a:custGeom>
            <a:avLst/>
            <a:gdLst>
              <a:gd name="T0" fmla="*/ 94 w 189"/>
              <a:gd name="T1" fmla="*/ 0 h 125"/>
              <a:gd name="T2" fmla="*/ 94 w 189"/>
              <a:gd name="T3" fmla="*/ 125 h 125"/>
              <a:gd name="T4" fmla="*/ 94 w 189"/>
              <a:gd name="T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9" h="125">
                <a:moveTo>
                  <a:pt x="94" y="0"/>
                </a:moveTo>
                <a:cubicBezTo>
                  <a:pt x="189" y="0"/>
                  <a:pt x="151" y="125"/>
                  <a:pt x="94" y="125"/>
                </a:cubicBezTo>
                <a:cubicBezTo>
                  <a:pt x="38" y="125"/>
                  <a:pt x="0" y="0"/>
                  <a:pt x="94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6" name="Freeform 584"/>
          <p:cNvSpPr/>
          <p:nvPr/>
        </p:nvSpPr>
        <p:spPr bwMode="auto">
          <a:xfrm>
            <a:off x="4937048" y="1645961"/>
            <a:ext cx="262467" cy="347133"/>
          </a:xfrm>
          <a:custGeom>
            <a:avLst/>
            <a:gdLst>
              <a:gd name="T0" fmla="*/ 0 w 95"/>
              <a:gd name="T1" fmla="*/ 0 h 125"/>
              <a:gd name="T2" fmla="*/ 0 w 95"/>
              <a:gd name="T3" fmla="*/ 125 h 125"/>
              <a:gd name="T4" fmla="*/ 0 w 95"/>
              <a:gd name="T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" h="125">
                <a:moveTo>
                  <a:pt x="0" y="0"/>
                </a:moveTo>
                <a:cubicBezTo>
                  <a:pt x="95" y="0"/>
                  <a:pt x="57" y="125"/>
                  <a:pt x="0" y="12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7" name="Freeform 585"/>
          <p:cNvSpPr/>
          <p:nvPr/>
        </p:nvSpPr>
        <p:spPr bwMode="auto">
          <a:xfrm>
            <a:off x="4875665" y="2048128"/>
            <a:ext cx="124884" cy="127000"/>
          </a:xfrm>
          <a:custGeom>
            <a:avLst/>
            <a:gdLst>
              <a:gd name="T0" fmla="*/ 0 w 45"/>
              <a:gd name="T1" fmla="*/ 0 h 46"/>
              <a:gd name="T2" fmla="*/ 20 w 45"/>
              <a:gd name="T3" fmla="*/ 46 h 46"/>
              <a:gd name="T4" fmla="*/ 25 w 45"/>
              <a:gd name="T5" fmla="*/ 46 h 46"/>
              <a:gd name="T6" fmla="*/ 45 w 45"/>
              <a:gd name="T7" fmla="*/ 0 h 46"/>
              <a:gd name="T8" fmla="*/ 0 w 45"/>
              <a:gd name="T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46">
                <a:moveTo>
                  <a:pt x="0" y="0"/>
                </a:moveTo>
                <a:cubicBezTo>
                  <a:pt x="0" y="23"/>
                  <a:pt x="20" y="14"/>
                  <a:pt x="20" y="46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14"/>
                  <a:pt x="45" y="23"/>
                  <a:pt x="4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8" name="Freeform 586"/>
          <p:cNvSpPr/>
          <p:nvPr/>
        </p:nvSpPr>
        <p:spPr bwMode="auto">
          <a:xfrm>
            <a:off x="4774064" y="1667128"/>
            <a:ext cx="332317" cy="162984"/>
          </a:xfrm>
          <a:custGeom>
            <a:avLst/>
            <a:gdLst>
              <a:gd name="T0" fmla="*/ 91 w 120"/>
              <a:gd name="T1" fmla="*/ 13 h 59"/>
              <a:gd name="T2" fmla="*/ 40 w 120"/>
              <a:gd name="T3" fmla="*/ 37 h 59"/>
              <a:gd name="T4" fmla="*/ 46 w 120"/>
              <a:gd name="T5" fmla="*/ 31 h 59"/>
              <a:gd name="T6" fmla="*/ 16 w 120"/>
              <a:gd name="T7" fmla="*/ 40 h 59"/>
              <a:gd name="T8" fmla="*/ 19 w 120"/>
              <a:gd name="T9" fmla="*/ 35 h 59"/>
              <a:gd name="T10" fmla="*/ 10 w 120"/>
              <a:gd name="T11" fmla="*/ 48 h 59"/>
              <a:gd name="T12" fmla="*/ 0 w 120"/>
              <a:gd name="T13" fmla="*/ 45 h 59"/>
              <a:gd name="T14" fmla="*/ 5 w 120"/>
              <a:gd name="T15" fmla="*/ 23 h 59"/>
              <a:gd name="T16" fmla="*/ 80 w 120"/>
              <a:gd name="T17" fmla="*/ 0 h 59"/>
              <a:gd name="T18" fmla="*/ 115 w 120"/>
              <a:gd name="T19" fmla="*/ 24 h 59"/>
              <a:gd name="T20" fmla="*/ 118 w 120"/>
              <a:gd name="T21" fmla="*/ 46 h 59"/>
              <a:gd name="T22" fmla="*/ 111 w 120"/>
              <a:gd name="T23" fmla="*/ 48 h 59"/>
              <a:gd name="T24" fmla="*/ 91 w 120"/>
              <a:gd name="T25" fmla="*/ 1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" h="59">
                <a:moveTo>
                  <a:pt x="91" y="13"/>
                </a:moveTo>
                <a:cubicBezTo>
                  <a:pt x="82" y="17"/>
                  <a:pt x="52" y="36"/>
                  <a:pt x="40" y="37"/>
                </a:cubicBezTo>
                <a:cubicBezTo>
                  <a:pt x="28" y="37"/>
                  <a:pt x="42" y="34"/>
                  <a:pt x="46" y="31"/>
                </a:cubicBezTo>
                <a:cubicBezTo>
                  <a:pt x="49" y="27"/>
                  <a:pt x="22" y="39"/>
                  <a:pt x="16" y="40"/>
                </a:cubicBezTo>
                <a:cubicBezTo>
                  <a:pt x="10" y="40"/>
                  <a:pt x="16" y="39"/>
                  <a:pt x="19" y="35"/>
                </a:cubicBezTo>
                <a:cubicBezTo>
                  <a:pt x="22" y="31"/>
                  <a:pt x="8" y="37"/>
                  <a:pt x="10" y="48"/>
                </a:cubicBezTo>
                <a:cubicBezTo>
                  <a:pt x="13" y="59"/>
                  <a:pt x="1" y="55"/>
                  <a:pt x="0" y="45"/>
                </a:cubicBezTo>
                <a:cubicBezTo>
                  <a:pt x="0" y="34"/>
                  <a:pt x="1" y="32"/>
                  <a:pt x="5" y="23"/>
                </a:cubicBezTo>
                <a:cubicBezTo>
                  <a:pt x="9" y="13"/>
                  <a:pt x="63" y="0"/>
                  <a:pt x="80" y="0"/>
                </a:cubicBezTo>
                <a:cubicBezTo>
                  <a:pt x="97" y="0"/>
                  <a:pt x="111" y="17"/>
                  <a:pt x="115" y="24"/>
                </a:cubicBezTo>
                <a:cubicBezTo>
                  <a:pt x="119" y="32"/>
                  <a:pt x="120" y="40"/>
                  <a:pt x="118" y="46"/>
                </a:cubicBezTo>
                <a:cubicBezTo>
                  <a:pt x="116" y="53"/>
                  <a:pt x="111" y="56"/>
                  <a:pt x="111" y="48"/>
                </a:cubicBezTo>
                <a:cubicBezTo>
                  <a:pt x="111" y="39"/>
                  <a:pt x="97" y="29"/>
                  <a:pt x="91" y="1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49" name="Freeform 587"/>
          <p:cNvSpPr/>
          <p:nvPr/>
        </p:nvSpPr>
        <p:spPr bwMode="auto">
          <a:xfrm>
            <a:off x="5078865" y="1762377"/>
            <a:ext cx="44451" cy="86784"/>
          </a:xfrm>
          <a:custGeom>
            <a:avLst/>
            <a:gdLst>
              <a:gd name="T0" fmla="*/ 11 w 16"/>
              <a:gd name="T1" fmla="*/ 1 h 31"/>
              <a:gd name="T2" fmla="*/ 14 w 16"/>
              <a:gd name="T3" fmla="*/ 17 h 31"/>
              <a:gd name="T4" fmla="*/ 5 w 16"/>
              <a:gd name="T5" fmla="*/ 30 h 31"/>
              <a:gd name="T6" fmla="*/ 2 w 16"/>
              <a:gd name="T7" fmla="*/ 14 h 31"/>
              <a:gd name="T8" fmla="*/ 11 w 16"/>
              <a:gd name="T9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1">
                <a:moveTo>
                  <a:pt x="11" y="1"/>
                </a:moveTo>
                <a:cubicBezTo>
                  <a:pt x="14" y="2"/>
                  <a:pt x="16" y="9"/>
                  <a:pt x="14" y="17"/>
                </a:cubicBezTo>
                <a:cubicBezTo>
                  <a:pt x="12" y="25"/>
                  <a:pt x="8" y="31"/>
                  <a:pt x="5" y="30"/>
                </a:cubicBezTo>
                <a:cubicBezTo>
                  <a:pt x="1" y="29"/>
                  <a:pt x="0" y="22"/>
                  <a:pt x="2" y="14"/>
                </a:cubicBezTo>
                <a:cubicBezTo>
                  <a:pt x="3" y="6"/>
                  <a:pt x="8" y="0"/>
                  <a:pt x="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0" name="Freeform 588"/>
          <p:cNvSpPr/>
          <p:nvPr/>
        </p:nvSpPr>
        <p:spPr bwMode="auto">
          <a:xfrm>
            <a:off x="4757132" y="1762377"/>
            <a:ext cx="44451" cy="86784"/>
          </a:xfrm>
          <a:custGeom>
            <a:avLst/>
            <a:gdLst>
              <a:gd name="T0" fmla="*/ 5 w 16"/>
              <a:gd name="T1" fmla="*/ 1 h 31"/>
              <a:gd name="T2" fmla="*/ 2 w 16"/>
              <a:gd name="T3" fmla="*/ 17 h 31"/>
              <a:gd name="T4" fmla="*/ 11 w 16"/>
              <a:gd name="T5" fmla="*/ 30 h 31"/>
              <a:gd name="T6" fmla="*/ 15 w 16"/>
              <a:gd name="T7" fmla="*/ 14 h 31"/>
              <a:gd name="T8" fmla="*/ 5 w 16"/>
              <a:gd name="T9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1">
                <a:moveTo>
                  <a:pt x="5" y="1"/>
                </a:moveTo>
                <a:cubicBezTo>
                  <a:pt x="2" y="2"/>
                  <a:pt x="0" y="9"/>
                  <a:pt x="2" y="17"/>
                </a:cubicBezTo>
                <a:cubicBezTo>
                  <a:pt x="4" y="25"/>
                  <a:pt x="8" y="31"/>
                  <a:pt x="11" y="30"/>
                </a:cubicBezTo>
                <a:cubicBezTo>
                  <a:pt x="15" y="29"/>
                  <a:pt x="16" y="22"/>
                  <a:pt x="15" y="14"/>
                </a:cubicBezTo>
                <a:cubicBezTo>
                  <a:pt x="13" y="6"/>
                  <a:pt x="8" y="0"/>
                  <a:pt x="5" y="1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1" name="Freeform 589"/>
          <p:cNvSpPr/>
          <p:nvPr/>
        </p:nvSpPr>
        <p:spPr bwMode="auto">
          <a:xfrm>
            <a:off x="4771948" y="1546477"/>
            <a:ext cx="332317" cy="222251"/>
          </a:xfrm>
          <a:custGeom>
            <a:avLst/>
            <a:gdLst>
              <a:gd name="T0" fmla="*/ 0 w 120"/>
              <a:gd name="T1" fmla="*/ 79 h 80"/>
              <a:gd name="T2" fmla="*/ 94 w 120"/>
              <a:gd name="T3" fmla="*/ 34 h 80"/>
              <a:gd name="T4" fmla="*/ 120 w 120"/>
              <a:gd name="T5" fmla="*/ 80 h 80"/>
              <a:gd name="T6" fmla="*/ 92 w 120"/>
              <a:gd name="T7" fmla="*/ 51 h 80"/>
              <a:gd name="T8" fmla="*/ 60 w 120"/>
              <a:gd name="T9" fmla="*/ 60 h 80"/>
              <a:gd name="T10" fmla="*/ 0 w 120"/>
              <a:gd name="T11" fmla="*/ 79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0" h="80">
                <a:moveTo>
                  <a:pt x="0" y="79"/>
                </a:moveTo>
                <a:cubicBezTo>
                  <a:pt x="6" y="13"/>
                  <a:pt x="73" y="0"/>
                  <a:pt x="94" y="34"/>
                </a:cubicBezTo>
                <a:cubicBezTo>
                  <a:pt x="118" y="40"/>
                  <a:pt x="119" y="74"/>
                  <a:pt x="120" y="80"/>
                </a:cubicBezTo>
                <a:cubicBezTo>
                  <a:pt x="120" y="79"/>
                  <a:pt x="97" y="58"/>
                  <a:pt x="92" y="51"/>
                </a:cubicBezTo>
                <a:cubicBezTo>
                  <a:pt x="60" y="60"/>
                  <a:pt x="60" y="60"/>
                  <a:pt x="60" y="60"/>
                </a:cubicBezTo>
                <a:cubicBezTo>
                  <a:pt x="60" y="60"/>
                  <a:pt x="25" y="70"/>
                  <a:pt x="0" y="7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2" name="Freeform 590"/>
          <p:cNvSpPr/>
          <p:nvPr/>
        </p:nvSpPr>
        <p:spPr bwMode="auto">
          <a:xfrm>
            <a:off x="4928580" y="2175129"/>
            <a:ext cx="16933" cy="160867"/>
          </a:xfrm>
          <a:custGeom>
            <a:avLst/>
            <a:gdLst>
              <a:gd name="T0" fmla="*/ 4 w 6"/>
              <a:gd name="T1" fmla="*/ 58 h 58"/>
              <a:gd name="T2" fmla="*/ 3 w 6"/>
              <a:gd name="T3" fmla="*/ 0 h 58"/>
              <a:gd name="T4" fmla="*/ 4 w 6"/>
              <a:gd name="T5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58">
                <a:moveTo>
                  <a:pt x="4" y="58"/>
                </a:moveTo>
                <a:cubicBezTo>
                  <a:pt x="1" y="42"/>
                  <a:pt x="0" y="23"/>
                  <a:pt x="3" y="0"/>
                </a:cubicBezTo>
                <a:cubicBezTo>
                  <a:pt x="6" y="23"/>
                  <a:pt x="6" y="42"/>
                  <a:pt x="4" y="58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3" name="Freeform 591"/>
          <p:cNvSpPr/>
          <p:nvPr/>
        </p:nvSpPr>
        <p:spPr bwMode="auto">
          <a:xfrm>
            <a:off x="4752899" y="2147611"/>
            <a:ext cx="63500" cy="165100"/>
          </a:xfrm>
          <a:custGeom>
            <a:avLst/>
            <a:gdLst>
              <a:gd name="T0" fmla="*/ 18 w 23"/>
              <a:gd name="T1" fmla="*/ 60 h 60"/>
              <a:gd name="T2" fmla="*/ 0 w 23"/>
              <a:gd name="T3" fmla="*/ 0 h 60"/>
              <a:gd name="T4" fmla="*/ 18 w 23"/>
              <a:gd name="T5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60">
                <a:moveTo>
                  <a:pt x="18" y="60"/>
                </a:moveTo>
                <a:cubicBezTo>
                  <a:pt x="19" y="37"/>
                  <a:pt x="9" y="9"/>
                  <a:pt x="0" y="0"/>
                </a:cubicBezTo>
                <a:cubicBezTo>
                  <a:pt x="12" y="7"/>
                  <a:pt x="23" y="35"/>
                  <a:pt x="18" y="60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4" name="Freeform 592"/>
          <p:cNvSpPr/>
          <p:nvPr/>
        </p:nvSpPr>
        <p:spPr bwMode="auto">
          <a:xfrm>
            <a:off x="5061931" y="2147611"/>
            <a:ext cx="63500" cy="165100"/>
          </a:xfrm>
          <a:custGeom>
            <a:avLst/>
            <a:gdLst>
              <a:gd name="T0" fmla="*/ 4 w 23"/>
              <a:gd name="T1" fmla="*/ 60 h 60"/>
              <a:gd name="T2" fmla="*/ 23 w 23"/>
              <a:gd name="T3" fmla="*/ 0 h 60"/>
              <a:gd name="T4" fmla="*/ 4 w 23"/>
              <a:gd name="T5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60">
                <a:moveTo>
                  <a:pt x="4" y="60"/>
                </a:moveTo>
                <a:cubicBezTo>
                  <a:pt x="3" y="37"/>
                  <a:pt x="14" y="9"/>
                  <a:pt x="23" y="0"/>
                </a:cubicBezTo>
                <a:cubicBezTo>
                  <a:pt x="11" y="7"/>
                  <a:pt x="0" y="35"/>
                  <a:pt x="4" y="60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5" name="Freeform 593"/>
          <p:cNvSpPr/>
          <p:nvPr/>
        </p:nvSpPr>
        <p:spPr bwMode="auto">
          <a:xfrm>
            <a:off x="6793364" y="2670428"/>
            <a:ext cx="508000" cy="510117"/>
          </a:xfrm>
          <a:custGeom>
            <a:avLst/>
            <a:gdLst>
              <a:gd name="T0" fmla="*/ 57 w 184"/>
              <a:gd name="T1" fmla="*/ 20 h 184"/>
              <a:gd name="T2" fmla="*/ 164 w 184"/>
              <a:gd name="T3" fmla="*/ 57 h 184"/>
              <a:gd name="T4" fmla="*/ 127 w 184"/>
              <a:gd name="T5" fmla="*/ 165 h 184"/>
              <a:gd name="T6" fmla="*/ 19 w 184"/>
              <a:gd name="T7" fmla="*/ 128 h 184"/>
              <a:gd name="T8" fmla="*/ 57 w 184"/>
              <a:gd name="T9" fmla="*/ 2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184">
                <a:moveTo>
                  <a:pt x="57" y="20"/>
                </a:moveTo>
                <a:cubicBezTo>
                  <a:pt x="97" y="0"/>
                  <a:pt x="145" y="17"/>
                  <a:pt x="164" y="57"/>
                </a:cubicBezTo>
                <a:cubicBezTo>
                  <a:pt x="184" y="97"/>
                  <a:pt x="167" y="146"/>
                  <a:pt x="127" y="165"/>
                </a:cubicBezTo>
                <a:cubicBezTo>
                  <a:pt x="87" y="184"/>
                  <a:pt x="39" y="168"/>
                  <a:pt x="19" y="128"/>
                </a:cubicBezTo>
                <a:cubicBezTo>
                  <a:pt x="0" y="87"/>
                  <a:pt x="17" y="39"/>
                  <a:pt x="57" y="20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6" name="Freeform 594"/>
          <p:cNvSpPr/>
          <p:nvPr/>
        </p:nvSpPr>
        <p:spPr bwMode="auto">
          <a:xfrm>
            <a:off x="6899197" y="2805895"/>
            <a:ext cx="298451" cy="241300"/>
          </a:xfrm>
          <a:custGeom>
            <a:avLst/>
            <a:gdLst>
              <a:gd name="T0" fmla="*/ 108 w 108"/>
              <a:gd name="T1" fmla="*/ 10 h 87"/>
              <a:gd name="T2" fmla="*/ 95 w 108"/>
              <a:gd name="T3" fmla="*/ 14 h 87"/>
              <a:gd name="T4" fmla="*/ 105 w 108"/>
              <a:gd name="T5" fmla="*/ 1 h 87"/>
              <a:gd name="T6" fmla="*/ 91 w 108"/>
              <a:gd name="T7" fmla="*/ 7 h 87"/>
              <a:gd name="T8" fmla="*/ 74 w 108"/>
              <a:gd name="T9" fmla="*/ 0 h 87"/>
              <a:gd name="T10" fmla="*/ 52 w 108"/>
              <a:gd name="T11" fmla="*/ 22 h 87"/>
              <a:gd name="T12" fmla="*/ 53 w 108"/>
              <a:gd name="T13" fmla="*/ 27 h 87"/>
              <a:gd name="T14" fmla="*/ 7 w 108"/>
              <a:gd name="T15" fmla="*/ 4 h 87"/>
              <a:gd name="T16" fmla="*/ 4 w 108"/>
              <a:gd name="T17" fmla="*/ 15 h 87"/>
              <a:gd name="T18" fmla="*/ 14 w 108"/>
              <a:gd name="T19" fmla="*/ 33 h 87"/>
              <a:gd name="T20" fmla="*/ 4 w 108"/>
              <a:gd name="T21" fmla="*/ 30 h 87"/>
              <a:gd name="T22" fmla="*/ 4 w 108"/>
              <a:gd name="T23" fmla="*/ 31 h 87"/>
              <a:gd name="T24" fmla="*/ 22 w 108"/>
              <a:gd name="T25" fmla="*/ 52 h 87"/>
              <a:gd name="T26" fmla="*/ 16 w 108"/>
              <a:gd name="T27" fmla="*/ 53 h 87"/>
              <a:gd name="T28" fmla="*/ 12 w 108"/>
              <a:gd name="T29" fmla="*/ 53 h 87"/>
              <a:gd name="T30" fmla="*/ 33 w 108"/>
              <a:gd name="T31" fmla="*/ 68 h 87"/>
              <a:gd name="T32" fmla="*/ 5 w 108"/>
              <a:gd name="T33" fmla="*/ 78 h 87"/>
              <a:gd name="T34" fmla="*/ 0 w 108"/>
              <a:gd name="T35" fmla="*/ 77 h 87"/>
              <a:gd name="T36" fmla="*/ 34 w 108"/>
              <a:gd name="T37" fmla="*/ 87 h 87"/>
              <a:gd name="T38" fmla="*/ 97 w 108"/>
              <a:gd name="T39" fmla="*/ 24 h 87"/>
              <a:gd name="T40" fmla="*/ 97 w 108"/>
              <a:gd name="T41" fmla="*/ 21 h 87"/>
              <a:gd name="T42" fmla="*/ 108 w 108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87">
                <a:moveTo>
                  <a:pt x="108" y="10"/>
                </a:moveTo>
                <a:cubicBezTo>
                  <a:pt x="104" y="12"/>
                  <a:pt x="99" y="13"/>
                  <a:pt x="95" y="14"/>
                </a:cubicBezTo>
                <a:cubicBezTo>
                  <a:pt x="99" y="11"/>
                  <a:pt x="103" y="6"/>
                  <a:pt x="105" y="1"/>
                </a:cubicBezTo>
                <a:cubicBezTo>
                  <a:pt x="100" y="4"/>
                  <a:pt x="96" y="6"/>
                  <a:pt x="91" y="7"/>
                </a:cubicBezTo>
                <a:cubicBezTo>
                  <a:pt x="87" y="2"/>
                  <a:pt x="81" y="0"/>
                  <a:pt x="74" y="0"/>
                </a:cubicBezTo>
                <a:cubicBezTo>
                  <a:pt x="62" y="0"/>
                  <a:pt x="52" y="10"/>
                  <a:pt x="52" y="22"/>
                </a:cubicBezTo>
                <a:cubicBezTo>
                  <a:pt x="52" y="23"/>
                  <a:pt x="53" y="25"/>
                  <a:pt x="53" y="27"/>
                </a:cubicBezTo>
                <a:cubicBezTo>
                  <a:pt x="35" y="26"/>
                  <a:pt x="18" y="17"/>
                  <a:pt x="7" y="4"/>
                </a:cubicBezTo>
                <a:cubicBezTo>
                  <a:pt x="6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1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5" y="53"/>
                  <a:pt x="13" y="53"/>
                  <a:pt x="12" y="53"/>
                </a:cubicBezTo>
                <a:cubicBezTo>
                  <a:pt x="15" y="61"/>
                  <a:pt x="23" y="68"/>
                  <a:pt x="33" y="68"/>
                </a:cubicBezTo>
                <a:cubicBezTo>
                  <a:pt x="25" y="74"/>
                  <a:pt x="16" y="78"/>
                  <a:pt x="5" y="78"/>
                </a:cubicBezTo>
                <a:cubicBezTo>
                  <a:pt x="3" y="78"/>
                  <a:pt x="2" y="77"/>
                  <a:pt x="0" y="77"/>
                </a:cubicBezTo>
                <a:cubicBezTo>
                  <a:pt x="10" y="83"/>
                  <a:pt x="21" y="87"/>
                  <a:pt x="34" y="87"/>
                </a:cubicBezTo>
                <a:cubicBezTo>
                  <a:pt x="74" y="87"/>
                  <a:pt x="97" y="53"/>
                  <a:pt x="97" y="24"/>
                </a:cubicBezTo>
                <a:cubicBezTo>
                  <a:pt x="97" y="23"/>
                  <a:pt x="97" y="22"/>
                  <a:pt x="97" y="21"/>
                </a:cubicBezTo>
                <a:cubicBezTo>
                  <a:pt x="101" y="18"/>
                  <a:pt x="105" y="14"/>
                  <a:pt x="108" y="1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7" name="Freeform 595"/>
          <p:cNvSpPr/>
          <p:nvPr/>
        </p:nvSpPr>
        <p:spPr bwMode="auto">
          <a:xfrm>
            <a:off x="4549699" y="3951012"/>
            <a:ext cx="505884" cy="510117"/>
          </a:xfrm>
          <a:custGeom>
            <a:avLst/>
            <a:gdLst>
              <a:gd name="T0" fmla="*/ 56 w 183"/>
              <a:gd name="T1" fmla="*/ 20 h 184"/>
              <a:gd name="T2" fmla="*/ 164 w 183"/>
              <a:gd name="T3" fmla="*/ 57 h 184"/>
              <a:gd name="T4" fmla="*/ 127 w 183"/>
              <a:gd name="T5" fmla="*/ 165 h 184"/>
              <a:gd name="T6" fmla="*/ 19 w 183"/>
              <a:gd name="T7" fmla="*/ 127 h 184"/>
              <a:gd name="T8" fmla="*/ 56 w 183"/>
              <a:gd name="T9" fmla="*/ 2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84">
                <a:moveTo>
                  <a:pt x="56" y="20"/>
                </a:moveTo>
                <a:cubicBezTo>
                  <a:pt x="97" y="0"/>
                  <a:pt x="145" y="17"/>
                  <a:pt x="164" y="57"/>
                </a:cubicBezTo>
                <a:cubicBezTo>
                  <a:pt x="183" y="97"/>
                  <a:pt x="167" y="145"/>
                  <a:pt x="127" y="165"/>
                </a:cubicBezTo>
                <a:cubicBezTo>
                  <a:pt x="87" y="184"/>
                  <a:pt x="38" y="167"/>
                  <a:pt x="19" y="127"/>
                </a:cubicBezTo>
                <a:cubicBezTo>
                  <a:pt x="0" y="87"/>
                  <a:pt x="16" y="39"/>
                  <a:pt x="56" y="2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8" name="Freeform 596"/>
          <p:cNvSpPr/>
          <p:nvPr/>
        </p:nvSpPr>
        <p:spPr bwMode="auto">
          <a:xfrm>
            <a:off x="4680932" y="4078011"/>
            <a:ext cx="220133" cy="230717"/>
          </a:xfrm>
          <a:custGeom>
            <a:avLst/>
            <a:gdLst>
              <a:gd name="T0" fmla="*/ 79 w 80"/>
              <a:gd name="T1" fmla="*/ 58 h 83"/>
              <a:gd name="T2" fmla="*/ 63 w 80"/>
              <a:gd name="T3" fmla="*/ 42 h 83"/>
              <a:gd name="T4" fmla="*/ 60 w 80"/>
              <a:gd name="T5" fmla="*/ 39 h 83"/>
              <a:gd name="T6" fmla="*/ 45 w 80"/>
              <a:gd name="T7" fmla="*/ 21 h 83"/>
              <a:gd name="T8" fmla="*/ 38 w 80"/>
              <a:gd name="T9" fmla="*/ 6 h 83"/>
              <a:gd name="T10" fmla="*/ 29 w 80"/>
              <a:gd name="T11" fmla="*/ 5 h 83"/>
              <a:gd name="T12" fmla="*/ 26 w 80"/>
              <a:gd name="T13" fmla="*/ 12 h 83"/>
              <a:gd name="T14" fmla="*/ 31 w 80"/>
              <a:gd name="T15" fmla="*/ 24 h 83"/>
              <a:gd name="T16" fmla="*/ 32 w 80"/>
              <a:gd name="T17" fmla="*/ 32 h 83"/>
              <a:gd name="T18" fmla="*/ 8 w 80"/>
              <a:gd name="T19" fmla="*/ 32 h 83"/>
              <a:gd name="T20" fmla="*/ 2 w 80"/>
              <a:gd name="T21" fmla="*/ 40 h 83"/>
              <a:gd name="T22" fmla="*/ 14 w 80"/>
              <a:gd name="T23" fmla="*/ 74 h 83"/>
              <a:gd name="T24" fmla="*/ 19 w 80"/>
              <a:gd name="T25" fmla="*/ 77 h 83"/>
              <a:gd name="T26" fmla="*/ 48 w 80"/>
              <a:gd name="T27" fmla="*/ 77 h 83"/>
              <a:gd name="T28" fmla="*/ 54 w 80"/>
              <a:gd name="T29" fmla="*/ 80 h 83"/>
              <a:gd name="T30" fmla="*/ 56 w 80"/>
              <a:gd name="T31" fmla="*/ 81 h 83"/>
              <a:gd name="T32" fmla="*/ 61 w 80"/>
              <a:gd name="T33" fmla="*/ 81 h 83"/>
              <a:gd name="T34" fmla="*/ 79 w 80"/>
              <a:gd name="T35" fmla="*/ 63 h 83"/>
              <a:gd name="T36" fmla="*/ 79 w 80"/>
              <a:gd name="T37" fmla="*/ 58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0" h="83">
                <a:moveTo>
                  <a:pt x="79" y="58"/>
                </a:moveTo>
                <a:cubicBezTo>
                  <a:pt x="63" y="42"/>
                  <a:pt x="63" y="42"/>
                  <a:pt x="63" y="42"/>
                </a:cubicBezTo>
                <a:cubicBezTo>
                  <a:pt x="62" y="41"/>
                  <a:pt x="60" y="40"/>
                  <a:pt x="60" y="39"/>
                </a:cubicBezTo>
                <a:cubicBezTo>
                  <a:pt x="60" y="39"/>
                  <a:pt x="54" y="27"/>
                  <a:pt x="45" y="21"/>
                </a:cubicBezTo>
                <a:cubicBezTo>
                  <a:pt x="35" y="15"/>
                  <a:pt x="38" y="11"/>
                  <a:pt x="38" y="6"/>
                </a:cubicBezTo>
                <a:cubicBezTo>
                  <a:pt x="38" y="1"/>
                  <a:pt x="33" y="0"/>
                  <a:pt x="29" y="5"/>
                </a:cubicBezTo>
                <a:cubicBezTo>
                  <a:pt x="28" y="7"/>
                  <a:pt x="27" y="10"/>
                  <a:pt x="26" y="12"/>
                </a:cubicBezTo>
                <a:cubicBezTo>
                  <a:pt x="26" y="18"/>
                  <a:pt x="30" y="22"/>
                  <a:pt x="31" y="24"/>
                </a:cubicBezTo>
                <a:cubicBezTo>
                  <a:pt x="32" y="25"/>
                  <a:pt x="33" y="28"/>
                  <a:pt x="32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3" y="32"/>
                  <a:pt x="0" y="35"/>
                  <a:pt x="2" y="40"/>
                </a:cubicBezTo>
                <a:cubicBezTo>
                  <a:pt x="14" y="74"/>
                  <a:pt x="14" y="74"/>
                  <a:pt x="14" y="74"/>
                </a:cubicBezTo>
                <a:cubicBezTo>
                  <a:pt x="15" y="76"/>
                  <a:pt x="17" y="77"/>
                  <a:pt x="19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50" y="77"/>
                  <a:pt x="53" y="78"/>
                  <a:pt x="54" y="80"/>
                </a:cubicBezTo>
                <a:cubicBezTo>
                  <a:pt x="56" y="81"/>
                  <a:pt x="56" y="81"/>
                  <a:pt x="56" y="81"/>
                </a:cubicBezTo>
                <a:cubicBezTo>
                  <a:pt x="57" y="83"/>
                  <a:pt x="60" y="83"/>
                  <a:pt x="61" y="81"/>
                </a:cubicBezTo>
                <a:cubicBezTo>
                  <a:pt x="79" y="63"/>
                  <a:pt x="79" y="63"/>
                  <a:pt x="79" y="63"/>
                </a:cubicBezTo>
                <a:cubicBezTo>
                  <a:pt x="80" y="62"/>
                  <a:pt x="80" y="59"/>
                  <a:pt x="79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59" name="Freeform 597"/>
          <p:cNvSpPr/>
          <p:nvPr/>
        </p:nvSpPr>
        <p:spPr bwMode="auto">
          <a:xfrm>
            <a:off x="4852381" y="4255812"/>
            <a:ext cx="71967" cy="71967"/>
          </a:xfrm>
          <a:custGeom>
            <a:avLst/>
            <a:gdLst>
              <a:gd name="T0" fmla="*/ 5 w 34"/>
              <a:gd name="T1" fmla="*/ 34 h 34"/>
              <a:gd name="T2" fmla="*/ 0 w 34"/>
              <a:gd name="T3" fmla="*/ 27 h 34"/>
              <a:gd name="T4" fmla="*/ 27 w 34"/>
              <a:gd name="T5" fmla="*/ 0 h 34"/>
              <a:gd name="T6" fmla="*/ 34 w 34"/>
              <a:gd name="T7" fmla="*/ 7 h 34"/>
              <a:gd name="T8" fmla="*/ 5 w 34"/>
              <a:gd name="T9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4">
                <a:moveTo>
                  <a:pt x="5" y="34"/>
                </a:moveTo>
                <a:lnTo>
                  <a:pt x="0" y="27"/>
                </a:lnTo>
                <a:lnTo>
                  <a:pt x="27" y="0"/>
                </a:lnTo>
                <a:lnTo>
                  <a:pt x="34" y="7"/>
                </a:lnTo>
                <a:lnTo>
                  <a:pt x="5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0" name="Freeform 598"/>
          <p:cNvSpPr/>
          <p:nvPr/>
        </p:nvSpPr>
        <p:spPr bwMode="auto">
          <a:xfrm>
            <a:off x="7608280" y="3013328"/>
            <a:ext cx="510117" cy="510117"/>
          </a:xfrm>
          <a:custGeom>
            <a:avLst/>
            <a:gdLst>
              <a:gd name="T0" fmla="*/ 57 w 184"/>
              <a:gd name="T1" fmla="*/ 19 h 184"/>
              <a:gd name="T2" fmla="*/ 165 w 184"/>
              <a:gd name="T3" fmla="*/ 57 h 184"/>
              <a:gd name="T4" fmla="*/ 127 w 184"/>
              <a:gd name="T5" fmla="*/ 164 h 184"/>
              <a:gd name="T6" fmla="*/ 20 w 184"/>
              <a:gd name="T7" fmla="*/ 127 h 184"/>
              <a:gd name="T8" fmla="*/ 57 w 184"/>
              <a:gd name="T9" fmla="*/ 1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184">
                <a:moveTo>
                  <a:pt x="57" y="19"/>
                </a:moveTo>
                <a:cubicBezTo>
                  <a:pt x="97" y="0"/>
                  <a:pt x="146" y="17"/>
                  <a:pt x="165" y="57"/>
                </a:cubicBezTo>
                <a:cubicBezTo>
                  <a:pt x="184" y="97"/>
                  <a:pt x="168" y="145"/>
                  <a:pt x="127" y="164"/>
                </a:cubicBezTo>
                <a:cubicBezTo>
                  <a:pt x="87" y="184"/>
                  <a:pt x="39" y="167"/>
                  <a:pt x="20" y="127"/>
                </a:cubicBezTo>
                <a:cubicBezTo>
                  <a:pt x="0" y="87"/>
                  <a:pt x="17" y="39"/>
                  <a:pt x="57" y="19"/>
                </a:cubicBezTo>
                <a:close/>
              </a:path>
            </a:pathLst>
          </a:custGeom>
          <a:solidFill>
            <a:srgbClr val="53A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1" name="Freeform 599"/>
          <p:cNvSpPr/>
          <p:nvPr/>
        </p:nvSpPr>
        <p:spPr bwMode="auto">
          <a:xfrm>
            <a:off x="7747980" y="3195363"/>
            <a:ext cx="67733" cy="141817"/>
          </a:xfrm>
          <a:custGeom>
            <a:avLst/>
            <a:gdLst>
              <a:gd name="T0" fmla="*/ 0 w 32"/>
              <a:gd name="T1" fmla="*/ 67 h 67"/>
              <a:gd name="T2" fmla="*/ 32 w 32"/>
              <a:gd name="T3" fmla="*/ 28 h 67"/>
              <a:gd name="T4" fmla="*/ 0 w 32"/>
              <a:gd name="T5" fmla="*/ 0 h 67"/>
              <a:gd name="T6" fmla="*/ 0 w 32"/>
              <a:gd name="T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67">
                <a:moveTo>
                  <a:pt x="0" y="67"/>
                </a:moveTo>
                <a:lnTo>
                  <a:pt x="32" y="28"/>
                </a:lnTo>
                <a:lnTo>
                  <a:pt x="0" y="0"/>
                </a:lnTo>
                <a:lnTo>
                  <a:pt x="0" y="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2" name="Freeform 600"/>
          <p:cNvSpPr/>
          <p:nvPr/>
        </p:nvSpPr>
        <p:spPr bwMode="auto">
          <a:xfrm>
            <a:off x="7913081" y="3195363"/>
            <a:ext cx="69851" cy="141817"/>
          </a:xfrm>
          <a:custGeom>
            <a:avLst/>
            <a:gdLst>
              <a:gd name="T0" fmla="*/ 33 w 33"/>
              <a:gd name="T1" fmla="*/ 67 h 67"/>
              <a:gd name="T2" fmla="*/ 33 w 33"/>
              <a:gd name="T3" fmla="*/ 0 h 67"/>
              <a:gd name="T4" fmla="*/ 0 w 33"/>
              <a:gd name="T5" fmla="*/ 28 h 67"/>
              <a:gd name="T6" fmla="*/ 33 w 33"/>
              <a:gd name="T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67">
                <a:moveTo>
                  <a:pt x="33" y="67"/>
                </a:moveTo>
                <a:lnTo>
                  <a:pt x="33" y="0"/>
                </a:lnTo>
                <a:lnTo>
                  <a:pt x="0" y="28"/>
                </a:lnTo>
                <a:lnTo>
                  <a:pt x="33" y="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3" name="Rectangle 601"/>
          <p:cNvSpPr>
            <a:spLocks noChangeArrowheads="1"/>
          </p:cNvSpPr>
          <p:nvPr/>
        </p:nvSpPr>
        <p:spPr bwMode="auto">
          <a:xfrm>
            <a:off x="7982932" y="3343528"/>
            <a:ext cx="2117" cy="211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4" name="Rectangle 602"/>
          <p:cNvSpPr>
            <a:spLocks noChangeArrowheads="1"/>
          </p:cNvSpPr>
          <p:nvPr/>
        </p:nvSpPr>
        <p:spPr bwMode="auto">
          <a:xfrm>
            <a:off x="7747980" y="3343528"/>
            <a:ext cx="2117" cy="211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5" name="Freeform 603"/>
          <p:cNvSpPr/>
          <p:nvPr/>
        </p:nvSpPr>
        <p:spPr bwMode="auto">
          <a:xfrm>
            <a:off x="7750099" y="3256744"/>
            <a:ext cx="230717" cy="86784"/>
          </a:xfrm>
          <a:custGeom>
            <a:avLst/>
            <a:gdLst>
              <a:gd name="T0" fmla="*/ 109 w 109"/>
              <a:gd name="T1" fmla="*/ 41 h 41"/>
              <a:gd name="T2" fmla="*/ 107 w 109"/>
              <a:gd name="T3" fmla="*/ 41 h 41"/>
              <a:gd name="T4" fmla="*/ 75 w 109"/>
              <a:gd name="T5" fmla="*/ 0 h 41"/>
              <a:gd name="T6" fmla="*/ 54 w 109"/>
              <a:gd name="T7" fmla="*/ 17 h 41"/>
              <a:gd name="T8" fmla="*/ 34 w 109"/>
              <a:gd name="T9" fmla="*/ 0 h 41"/>
              <a:gd name="T10" fmla="*/ 0 w 109"/>
              <a:gd name="T11" fmla="*/ 41 h 41"/>
              <a:gd name="T12" fmla="*/ 0 w 109"/>
              <a:gd name="T13" fmla="*/ 41 h 41"/>
              <a:gd name="T14" fmla="*/ 109 w 109"/>
              <a:gd name="T15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41">
                <a:moveTo>
                  <a:pt x="109" y="41"/>
                </a:moveTo>
                <a:lnTo>
                  <a:pt x="107" y="41"/>
                </a:lnTo>
                <a:lnTo>
                  <a:pt x="75" y="0"/>
                </a:lnTo>
                <a:lnTo>
                  <a:pt x="54" y="17"/>
                </a:lnTo>
                <a:lnTo>
                  <a:pt x="34" y="0"/>
                </a:lnTo>
                <a:lnTo>
                  <a:pt x="0" y="41"/>
                </a:lnTo>
                <a:lnTo>
                  <a:pt x="0" y="41"/>
                </a:lnTo>
                <a:lnTo>
                  <a:pt x="109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6" name="Freeform 604"/>
          <p:cNvSpPr/>
          <p:nvPr/>
        </p:nvSpPr>
        <p:spPr bwMode="auto">
          <a:xfrm>
            <a:off x="7752215" y="3193245"/>
            <a:ext cx="224367" cy="91017"/>
          </a:xfrm>
          <a:custGeom>
            <a:avLst/>
            <a:gdLst>
              <a:gd name="T0" fmla="*/ 32 w 106"/>
              <a:gd name="T1" fmla="*/ 26 h 43"/>
              <a:gd name="T2" fmla="*/ 33 w 106"/>
              <a:gd name="T3" fmla="*/ 28 h 43"/>
              <a:gd name="T4" fmla="*/ 34 w 106"/>
              <a:gd name="T5" fmla="*/ 28 h 43"/>
              <a:gd name="T6" fmla="*/ 53 w 106"/>
              <a:gd name="T7" fmla="*/ 43 h 43"/>
              <a:gd name="T8" fmla="*/ 72 w 106"/>
              <a:gd name="T9" fmla="*/ 28 h 43"/>
              <a:gd name="T10" fmla="*/ 72 w 106"/>
              <a:gd name="T11" fmla="*/ 28 h 43"/>
              <a:gd name="T12" fmla="*/ 74 w 106"/>
              <a:gd name="T13" fmla="*/ 26 h 43"/>
              <a:gd name="T14" fmla="*/ 106 w 106"/>
              <a:gd name="T15" fmla="*/ 0 h 43"/>
              <a:gd name="T16" fmla="*/ 0 w 106"/>
              <a:gd name="T17" fmla="*/ 0 h 43"/>
              <a:gd name="T18" fmla="*/ 32 w 106"/>
              <a:gd name="T19" fmla="*/ 26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6" h="43">
                <a:moveTo>
                  <a:pt x="32" y="26"/>
                </a:moveTo>
                <a:lnTo>
                  <a:pt x="33" y="28"/>
                </a:lnTo>
                <a:lnTo>
                  <a:pt x="34" y="28"/>
                </a:lnTo>
                <a:lnTo>
                  <a:pt x="53" y="43"/>
                </a:lnTo>
                <a:lnTo>
                  <a:pt x="72" y="28"/>
                </a:lnTo>
                <a:lnTo>
                  <a:pt x="72" y="28"/>
                </a:lnTo>
                <a:lnTo>
                  <a:pt x="74" y="26"/>
                </a:lnTo>
                <a:lnTo>
                  <a:pt x="106" y="0"/>
                </a:lnTo>
                <a:lnTo>
                  <a:pt x="0" y="0"/>
                </a:lnTo>
                <a:lnTo>
                  <a:pt x="32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7" name="Freeform 605"/>
          <p:cNvSpPr/>
          <p:nvPr/>
        </p:nvSpPr>
        <p:spPr bwMode="auto">
          <a:xfrm>
            <a:off x="5739265" y="4126695"/>
            <a:ext cx="505884" cy="505884"/>
          </a:xfrm>
          <a:custGeom>
            <a:avLst/>
            <a:gdLst>
              <a:gd name="T0" fmla="*/ 56 w 183"/>
              <a:gd name="T1" fmla="*/ 19 h 183"/>
              <a:gd name="T2" fmla="*/ 164 w 183"/>
              <a:gd name="T3" fmla="*/ 56 h 183"/>
              <a:gd name="T4" fmla="*/ 127 w 183"/>
              <a:gd name="T5" fmla="*/ 164 h 183"/>
              <a:gd name="T6" fmla="*/ 19 w 183"/>
              <a:gd name="T7" fmla="*/ 127 h 183"/>
              <a:gd name="T8" fmla="*/ 56 w 183"/>
              <a:gd name="T9" fmla="*/ 19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83">
                <a:moveTo>
                  <a:pt x="56" y="19"/>
                </a:moveTo>
                <a:cubicBezTo>
                  <a:pt x="97" y="0"/>
                  <a:pt x="145" y="16"/>
                  <a:pt x="164" y="56"/>
                </a:cubicBezTo>
                <a:cubicBezTo>
                  <a:pt x="183" y="96"/>
                  <a:pt x="167" y="145"/>
                  <a:pt x="127" y="164"/>
                </a:cubicBezTo>
                <a:cubicBezTo>
                  <a:pt x="87" y="183"/>
                  <a:pt x="38" y="167"/>
                  <a:pt x="19" y="127"/>
                </a:cubicBezTo>
                <a:cubicBezTo>
                  <a:pt x="0" y="87"/>
                  <a:pt x="16" y="38"/>
                  <a:pt x="56" y="19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8" name="Freeform 606"/>
          <p:cNvSpPr/>
          <p:nvPr/>
        </p:nvSpPr>
        <p:spPr bwMode="auto">
          <a:xfrm>
            <a:off x="5925532" y="4240996"/>
            <a:ext cx="135467" cy="275167"/>
          </a:xfrm>
          <a:custGeom>
            <a:avLst/>
            <a:gdLst>
              <a:gd name="T0" fmla="*/ 11 w 49"/>
              <a:gd name="T1" fmla="*/ 20 h 99"/>
              <a:gd name="T2" fmla="*/ 11 w 49"/>
              <a:gd name="T3" fmla="*/ 34 h 99"/>
              <a:gd name="T4" fmla="*/ 0 w 49"/>
              <a:gd name="T5" fmla="*/ 34 h 99"/>
              <a:gd name="T6" fmla="*/ 0 w 49"/>
              <a:gd name="T7" fmla="*/ 51 h 99"/>
              <a:gd name="T8" fmla="*/ 11 w 49"/>
              <a:gd name="T9" fmla="*/ 51 h 99"/>
              <a:gd name="T10" fmla="*/ 11 w 49"/>
              <a:gd name="T11" fmla="*/ 99 h 99"/>
              <a:gd name="T12" fmla="*/ 32 w 49"/>
              <a:gd name="T13" fmla="*/ 99 h 99"/>
              <a:gd name="T14" fmla="*/ 32 w 49"/>
              <a:gd name="T15" fmla="*/ 51 h 99"/>
              <a:gd name="T16" fmla="*/ 47 w 49"/>
              <a:gd name="T17" fmla="*/ 51 h 99"/>
              <a:gd name="T18" fmla="*/ 49 w 49"/>
              <a:gd name="T19" fmla="*/ 34 h 99"/>
              <a:gd name="T20" fmla="*/ 32 w 49"/>
              <a:gd name="T21" fmla="*/ 34 h 99"/>
              <a:gd name="T22" fmla="*/ 32 w 49"/>
              <a:gd name="T23" fmla="*/ 22 h 99"/>
              <a:gd name="T24" fmla="*/ 37 w 49"/>
              <a:gd name="T25" fmla="*/ 18 h 99"/>
              <a:gd name="T26" fmla="*/ 49 w 49"/>
              <a:gd name="T27" fmla="*/ 18 h 99"/>
              <a:gd name="T28" fmla="*/ 49 w 49"/>
              <a:gd name="T29" fmla="*/ 0 h 99"/>
              <a:gd name="T30" fmla="*/ 33 w 49"/>
              <a:gd name="T31" fmla="*/ 0 h 99"/>
              <a:gd name="T32" fmla="*/ 11 w 49"/>
              <a:gd name="T33" fmla="*/ 2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" h="99">
                <a:moveTo>
                  <a:pt x="11" y="20"/>
                </a:moveTo>
                <a:cubicBezTo>
                  <a:pt x="11" y="22"/>
                  <a:pt x="11" y="34"/>
                  <a:pt x="11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51"/>
                  <a:pt x="0" y="51"/>
                  <a:pt x="0" y="51"/>
                </a:cubicBezTo>
                <a:cubicBezTo>
                  <a:pt x="11" y="51"/>
                  <a:pt x="11" y="51"/>
                  <a:pt x="11" y="51"/>
                </a:cubicBezTo>
                <a:cubicBezTo>
                  <a:pt x="11" y="99"/>
                  <a:pt x="11" y="99"/>
                  <a:pt x="11" y="99"/>
                </a:cubicBezTo>
                <a:cubicBezTo>
                  <a:pt x="32" y="99"/>
                  <a:pt x="32" y="99"/>
                  <a:pt x="32" y="99"/>
                </a:cubicBezTo>
                <a:cubicBezTo>
                  <a:pt x="32" y="51"/>
                  <a:pt x="32" y="51"/>
                  <a:pt x="32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8" y="43"/>
                  <a:pt x="49" y="34"/>
                </a:cubicBezTo>
                <a:cubicBezTo>
                  <a:pt x="47" y="34"/>
                  <a:pt x="32" y="34"/>
                  <a:pt x="32" y="34"/>
                </a:cubicBezTo>
                <a:cubicBezTo>
                  <a:pt x="32" y="34"/>
                  <a:pt x="32" y="24"/>
                  <a:pt x="32" y="22"/>
                </a:cubicBezTo>
                <a:cubicBezTo>
                  <a:pt x="32" y="20"/>
                  <a:pt x="35" y="18"/>
                  <a:pt x="37" y="18"/>
                </a:cubicBezTo>
                <a:cubicBezTo>
                  <a:pt x="39" y="18"/>
                  <a:pt x="44" y="18"/>
                  <a:pt x="49" y="18"/>
                </a:cubicBezTo>
                <a:cubicBezTo>
                  <a:pt x="49" y="15"/>
                  <a:pt x="49" y="7"/>
                  <a:pt x="49" y="0"/>
                </a:cubicBezTo>
                <a:cubicBezTo>
                  <a:pt x="43" y="0"/>
                  <a:pt x="36" y="0"/>
                  <a:pt x="33" y="0"/>
                </a:cubicBezTo>
                <a:cubicBezTo>
                  <a:pt x="10" y="0"/>
                  <a:pt x="11" y="17"/>
                  <a:pt x="11" y="2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69" name="Freeform 608"/>
          <p:cNvSpPr/>
          <p:nvPr/>
        </p:nvSpPr>
        <p:spPr bwMode="auto">
          <a:xfrm>
            <a:off x="6359447" y="1779311"/>
            <a:ext cx="508000" cy="505884"/>
          </a:xfrm>
          <a:custGeom>
            <a:avLst/>
            <a:gdLst>
              <a:gd name="T0" fmla="*/ 57 w 184"/>
              <a:gd name="T1" fmla="*/ 19 h 183"/>
              <a:gd name="T2" fmla="*/ 165 w 184"/>
              <a:gd name="T3" fmla="*/ 56 h 183"/>
              <a:gd name="T4" fmla="*/ 127 w 184"/>
              <a:gd name="T5" fmla="*/ 164 h 183"/>
              <a:gd name="T6" fmla="*/ 20 w 184"/>
              <a:gd name="T7" fmla="*/ 127 h 183"/>
              <a:gd name="T8" fmla="*/ 57 w 184"/>
              <a:gd name="T9" fmla="*/ 19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183">
                <a:moveTo>
                  <a:pt x="57" y="19"/>
                </a:moveTo>
                <a:cubicBezTo>
                  <a:pt x="97" y="0"/>
                  <a:pt x="145" y="16"/>
                  <a:pt x="165" y="56"/>
                </a:cubicBezTo>
                <a:cubicBezTo>
                  <a:pt x="184" y="96"/>
                  <a:pt x="167" y="145"/>
                  <a:pt x="127" y="164"/>
                </a:cubicBezTo>
                <a:cubicBezTo>
                  <a:pt x="87" y="183"/>
                  <a:pt x="39" y="167"/>
                  <a:pt x="20" y="127"/>
                </a:cubicBezTo>
                <a:cubicBezTo>
                  <a:pt x="0" y="87"/>
                  <a:pt x="17" y="38"/>
                  <a:pt x="57" y="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70" name="Freeform 609"/>
          <p:cNvSpPr>
            <a:spLocks noEditPoints="1"/>
          </p:cNvSpPr>
          <p:nvPr/>
        </p:nvSpPr>
        <p:spPr bwMode="auto">
          <a:xfrm>
            <a:off x="6480097" y="1923245"/>
            <a:ext cx="266700" cy="218017"/>
          </a:xfrm>
          <a:custGeom>
            <a:avLst/>
            <a:gdLst>
              <a:gd name="T0" fmla="*/ 89 w 96"/>
              <a:gd name="T1" fmla="*/ 23 h 79"/>
              <a:gd name="T2" fmla="*/ 70 w 96"/>
              <a:gd name="T3" fmla="*/ 33 h 79"/>
              <a:gd name="T4" fmla="*/ 77 w 96"/>
              <a:gd name="T5" fmla="*/ 10 h 79"/>
              <a:gd name="T6" fmla="*/ 70 w 96"/>
              <a:gd name="T7" fmla="*/ 53 h 79"/>
              <a:gd name="T8" fmla="*/ 70 w 96"/>
              <a:gd name="T9" fmla="*/ 75 h 79"/>
              <a:gd name="T10" fmla="*/ 72 w 96"/>
              <a:gd name="T11" fmla="*/ 48 h 79"/>
              <a:gd name="T12" fmla="*/ 96 w 96"/>
              <a:gd name="T13" fmla="*/ 65 h 79"/>
              <a:gd name="T14" fmla="*/ 77 w 96"/>
              <a:gd name="T15" fmla="*/ 39 h 79"/>
              <a:gd name="T16" fmla="*/ 70 w 96"/>
              <a:gd name="T17" fmla="*/ 40 h 79"/>
              <a:gd name="T18" fmla="*/ 66 w 96"/>
              <a:gd name="T19" fmla="*/ 28 h 79"/>
              <a:gd name="T20" fmla="*/ 68 w 96"/>
              <a:gd name="T21" fmla="*/ 13 h 79"/>
              <a:gd name="T22" fmla="*/ 70 w 96"/>
              <a:gd name="T23" fmla="*/ 33 h 79"/>
              <a:gd name="T24" fmla="*/ 70 w 96"/>
              <a:gd name="T25" fmla="*/ 40 h 79"/>
              <a:gd name="T26" fmla="*/ 70 w 96"/>
              <a:gd name="T27" fmla="*/ 37 h 79"/>
              <a:gd name="T28" fmla="*/ 61 w 96"/>
              <a:gd name="T29" fmla="*/ 34 h 79"/>
              <a:gd name="T30" fmla="*/ 35 w 96"/>
              <a:gd name="T31" fmla="*/ 34 h 79"/>
              <a:gd name="T32" fmla="*/ 27 w 96"/>
              <a:gd name="T33" fmla="*/ 75 h 79"/>
              <a:gd name="T34" fmla="*/ 70 w 96"/>
              <a:gd name="T35" fmla="*/ 75 h 79"/>
              <a:gd name="T36" fmla="*/ 27 w 96"/>
              <a:gd name="T37" fmla="*/ 40 h 79"/>
              <a:gd name="T38" fmla="*/ 28 w 96"/>
              <a:gd name="T39" fmla="*/ 36 h 79"/>
              <a:gd name="T40" fmla="*/ 27 w 96"/>
              <a:gd name="T41" fmla="*/ 33 h 79"/>
              <a:gd name="T42" fmla="*/ 28 w 96"/>
              <a:gd name="T43" fmla="*/ 13 h 79"/>
              <a:gd name="T44" fmla="*/ 30 w 96"/>
              <a:gd name="T45" fmla="*/ 28 h 79"/>
              <a:gd name="T46" fmla="*/ 48 w 96"/>
              <a:gd name="T47" fmla="*/ 0 h 79"/>
              <a:gd name="T48" fmla="*/ 48 w 96"/>
              <a:gd name="T49" fmla="*/ 34 h 79"/>
              <a:gd name="T50" fmla="*/ 48 w 96"/>
              <a:gd name="T51" fmla="*/ 0 h 79"/>
              <a:gd name="T52" fmla="*/ 27 w 96"/>
              <a:gd name="T53" fmla="*/ 33 h 79"/>
              <a:gd name="T54" fmla="*/ 7 w 96"/>
              <a:gd name="T55" fmla="*/ 23 h 79"/>
              <a:gd name="T56" fmla="*/ 27 w 96"/>
              <a:gd name="T57" fmla="*/ 12 h 79"/>
              <a:gd name="T58" fmla="*/ 27 w 96"/>
              <a:gd name="T59" fmla="*/ 40 h 79"/>
              <a:gd name="T60" fmla="*/ 19 w 96"/>
              <a:gd name="T61" fmla="*/ 69 h 79"/>
              <a:gd name="T62" fmla="*/ 9 w 96"/>
              <a:gd name="T63" fmla="*/ 36 h 79"/>
              <a:gd name="T64" fmla="*/ 27 w 96"/>
              <a:gd name="T65" fmla="*/ 37 h 79"/>
              <a:gd name="T66" fmla="*/ 23 w 96"/>
              <a:gd name="T67" fmla="*/ 73 h 79"/>
              <a:gd name="T68" fmla="*/ 27 w 96"/>
              <a:gd name="T69" fmla="*/ 53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6" h="79">
                <a:moveTo>
                  <a:pt x="77" y="10"/>
                </a:moveTo>
                <a:cubicBezTo>
                  <a:pt x="84" y="10"/>
                  <a:pt x="89" y="16"/>
                  <a:pt x="89" y="23"/>
                </a:cubicBezTo>
                <a:cubicBezTo>
                  <a:pt x="89" y="30"/>
                  <a:pt x="84" y="35"/>
                  <a:pt x="77" y="35"/>
                </a:cubicBezTo>
                <a:cubicBezTo>
                  <a:pt x="74" y="35"/>
                  <a:pt x="72" y="34"/>
                  <a:pt x="70" y="33"/>
                </a:cubicBezTo>
                <a:cubicBezTo>
                  <a:pt x="70" y="12"/>
                  <a:pt x="70" y="12"/>
                  <a:pt x="70" y="12"/>
                </a:cubicBezTo>
                <a:cubicBezTo>
                  <a:pt x="72" y="11"/>
                  <a:pt x="74" y="10"/>
                  <a:pt x="77" y="10"/>
                </a:cubicBezTo>
                <a:close/>
                <a:moveTo>
                  <a:pt x="70" y="75"/>
                </a:moveTo>
                <a:cubicBezTo>
                  <a:pt x="70" y="53"/>
                  <a:pt x="70" y="53"/>
                  <a:pt x="70" y="53"/>
                </a:cubicBezTo>
                <a:cubicBezTo>
                  <a:pt x="71" y="59"/>
                  <a:pt x="72" y="66"/>
                  <a:pt x="74" y="73"/>
                </a:cubicBezTo>
                <a:cubicBezTo>
                  <a:pt x="72" y="74"/>
                  <a:pt x="71" y="74"/>
                  <a:pt x="70" y="75"/>
                </a:cubicBezTo>
                <a:close/>
                <a:moveTo>
                  <a:pt x="70" y="40"/>
                </a:moveTo>
                <a:cubicBezTo>
                  <a:pt x="71" y="43"/>
                  <a:pt x="72" y="45"/>
                  <a:pt x="72" y="48"/>
                </a:cubicBezTo>
                <a:cubicBezTo>
                  <a:pt x="74" y="55"/>
                  <a:pt x="76" y="62"/>
                  <a:pt x="77" y="69"/>
                </a:cubicBezTo>
                <a:cubicBezTo>
                  <a:pt x="84" y="69"/>
                  <a:pt x="90" y="67"/>
                  <a:pt x="96" y="65"/>
                </a:cubicBezTo>
                <a:cubicBezTo>
                  <a:pt x="94" y="52"/>
                  <a:pt x="91" y="39"/>
                  <a:pt x="87" y="36"/>
                </a:cubicBezTo>
                <a:cubicBezTo>
                  <a:pt x="84" y="38"/>
                  <a:pt x="81" y="39"/>
                  <a:pt x="77" y="39"/>
                </a:cubicBezTo>
                <a:cubicBezTo>
                  <a:pt x="74" y="39"/>
                  <a:pt x="72" y="38"/>
                  <a:pt x="70" y="37"/>
                </a:cubicBezTo>
                <a:lnTo>
                  <a:pt x="70" y="40"/>
                </a:lnTo>
                <a:close/>
                <a:moveTo>
                  <a:pt x="70" y="33"/>
                </a:moveTo>
                <a:cubicBezTo>
                  <a:pt x="68" y="32"/>
                  <a:pt x="66" y="30"/>
                  <a:pt x="66" y="28"/>
                </a:cubicBezTo>
                <a:cubicBezTo>
                  <a:pt x="68" y="25"/>
                  <a:pt x="69" y="21"/>
                  <a:pt x="69" y="17"/>
                </a:cubicBezTo>
                <a:cubicBezTo>
                  <a:pt x="69" y="16"/>
                  <a:pt x="69" y="14"/>
                  <a:pt x="68" y="13"/>
                </a:cubicBezTo>
                <a:cubicBezTo>
                  <a:pt x="69" y="13"/>
                  <a:pt x="69" y="13"/>
                  <a:pt x="70" y="12"/>
                </a:cubicBezTo>
                <a:cubicBezTo>
                  <a:pt x="70" y="33"/>
                  <a:pt x="70" y="33"/>
                  <a:pt x="70" y="33"/>
                </a:cubicBezTo>
                <a:close/>
                <a:moveTo>
                  <a:pt x="70" y="37"/>
                </a:moveTo>
                <a:cubicBezTo>
                  <a:pt x="70" y="40"/>
                  <a:pt x="70" y="40"/>
                  <a:pt x="70" y="40"/>
                </a:cubicBezTo>
                <a:cubicBezTo>
                  <a:pt x="69" y="39"/>
                  <a:pt x="68" y="37"/>
                  <a:pt x="68" y="36"/>
                </a:cubicBezTo>
                <a:cubicBezTo>
                  <a:pt x="68" y="37"/>
                  <a:pt x="69" y="37"/>
                  <a:pt x="70" y="37"/>
                </a:cubicBezTo>
                <a:close/>
                <a:moveTo>
                  <a:pt x="70" y="53"/>
                </a:moveTo>
                <a:cubicBezTo>
                  <a:pt x="67" y="44"/>
                  <a:pt x="65" y="37"/>
                  <a:pt x="61" y="34"/>
                </a:cubicBezTo>
                <a:cubicBezTo>
                  <a:pt x="58" y="37"/>
                  <a:pt x="53" y="39"/>
                  <a:pt x="48" y="39"/>
                </a:cubicBezTo>
                <a:cubicBezTo>
                  <a:pt x="43" y="39"/>
                  <a:pt x="38" y="37"/>
                  <a:pt x="35" y="34"/>
                </a:cubicBezTo>
                <a:cubicBezTo>
                  <a:pt x="31" y="37"/>
                  <a:pt x="29" y="44"/>
                  <a:pt x="27" y="53"/>
                </a:cubicBezTo>
                <a:cubicBezTo>
                  <a:pt x="27" y="75"/>
                  <a:pt x="27" y="75"/>
                  <a:pt x="27" y="75"/>
                </a:cubicBezTo>
                <a:cubicBezTo>
                  <a:pt x="33" y="77"/>
                  <a:pt x="40" y="79"/>
                  <a:pt x="48" y="79"/>
                </a:cubicBezTo>
                <a:cubicBezTo>
                  <a:pt x="56" y="79"/>
                  <a:pt x="63" y="77"/>
                  <a:pt x="70" y="75"/>
                </a:cubicBezTo>
                <a:cubicBezTo>
                  <a:pt x="70" y="53"/>
                  <a:pt x="70" y="53"/>
                  <a:pt x="70" y="53"/>
                </a:cubicBezTo>
                <a:close/>
                <a:moveTo>
                  <a:pt x="27" y="40"/>
                </a:move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8" y="37"/>
                  <a:pt x="28" y="36"/>
                </a:cubicBezTo>
                <a:cubicBezTo>
                  <a:pt x="28" y="37"/>
                  <a:pt x="27" y="39"/>
                  <a:pt x="27" y="40"/>
                </a:cubicBezTo>
                <a:close/>
                <a:moveTo>
                  <a:pt x="27" y="33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3"/>
                  <a:pt x="27" y="13"/>
                  <a:pt x="28" y="13"/>
                </a:cubicBezTo>
                <a:cubicBezTo>
                  <a:pt x="27" y="14"/>
                  <a:pt x="27" y="16"/>
                  <a:pt x="27" y="17"/>
                </a:cubicBezTo>
                <a:cubicBezTo>
                  <a:pt x="27" y="21"/>
                  <a:pt x="28" y="25"/>
                  <a:pt x="30" y="28"/>
                </a:cubicBezTo>
                <a:cubicBezTo>
                  <a:pt x="30" y="30"/>
                  <a:pt x="28" y="32"/>
                  <a:pt x="27" y="33"/>
                </a:cubicBezTo>
                <a:close/>
                <a:moveTo>
                  <a:pt x="48" y="0"/>
                </a:moveTo>
                <a:cubicBezTo>
                  <a:pt x="57" y="0"/>
                  <a:pt x="65" y="8"/>
                  <a:pt x="65" y="17"/>
                </a:cubicBezTo>
                <a:cubicBezTo>
                  <a:pt x="65" y="26"/>
                  <a:pt x="57" y="34"/>
                  <a:pt x="48" y="34"/>
                </a:cubicBezTo>
                <a:cubicBezTo>
                  <a:pt x="39" y="34"/>
                  <a:pt x="31" y="26"/>
                  <a:pt x="31" y="17"/>
                </a:cubicBezTo>
                <a:cubicBezTo>
                  <a:pt x="31" y="8"/>
                  <a:pt x="39" y="0"/>
                  <a:pt x="48" y="0"/>
                </a:cubicBezTo>
                <a:close/>
                <a:moveTo>
                  <a:pt x="27" y="12"/>
                </a:moveTo>
                <a:cubicBezTo>
                  <a:pt x="27" y="33"/>
                  <a:pt x="27" y="33"/>
                  <a:pt x="27" y="33"/>
                </a:cubicBezTo>
                <a:cubicBezTo>
                  <a:pt x="24" y="34"/>
                  <a:pt x="22" y="35"/>
                  <a:pt x="19" y="35"/>
                </a:cubicBezTo>
                <a:cubicBezTo>
                  <a:pt x="12" y="35"/>
                  <a:pt x="7" y="30"/>
                  <a:pt x="7" y="23"/>
                </a:cubicBezTo>
                <a:cubicBezTo>
                  <a:pt x="7" y="16"/>
                  <a:pt x="12" y="10"/>
                  <a:pt x="19" y="10"/>
                </a:cubicBezTo>
                <a:cubicBezTo>
                  <a:pt x="22" y="10"/>
                  <a:pt x="24" y="11"/>
                  <a:pt x="27" y="12"/>
                </a:cubicBezTo>
                <a:close/>
                <a:moveTo>
                  <a:pt x="27" y="37"/>
                </a:moveTo>
                <a:cubicBezTo>
                  <a:pt x="27" y="40"/>
                  <a:pt x="27" y="40"/>
                  <a:pt x="27" y="40"/>
                </a:cubicBezTo>
                <a:cubicBezTo>
                  <a:pt x="25" y="43"/>
                  <a:pt x="24" y="45"/>
                  <a:pt x="24" y="48"/>
                </a:cubicBezTo>
                <a:cubicBezTo>
                  <a:pt x="22" y="55"/>
                  <a:pt x="20" y="62"/>
                  <a:pt x="19" y="69"/>
                </a:cubicBezTo>
                <a:cubicBezTo>
                  <a:pt x="12" y="69"/>
                  <a:pt x="6" y="67"/>
                  <a:pt x="0" y="65"/>
                </a:cubicBezTo>
                <a:cubicBezTo>
                  <a:pt x="2" y="52"/>
                  <a:pt x="5" y="39"/>
                  <a:pt x="9" y="36"/>
                </a:cubicBezTo>
                <a:cubicBezTo>
                  <a:pt x="12" y="38"/>
                  <a:pt x="15" y="39"/>
                  <a:pt x="19" y="39"/>
                </a:cubicBezTo>
                <a:cubicBezTo>
                  <a:pt x="22" y="39"/>
                  <a:pt x="24" y="38"/>
                  <a:pt x="27" y="37"/>
                </a:cubicBezTo>
                <a:close/>
                <a:moveTo>
                  <a:pt x="27" y="53"/>
                </a:moveTo>
                <a:cubicBezTo>
                  <a:pt x="25" y="59"/>
                  <a:pt x="24" y="66"/>
                  <a:pt x="23" y="73"/>
                </a:cubicBezTo>
                <a:cubicBezTo>
                  <a:pt x="24" y="74"/>
                  <a:pt x="25" y="74"/>
                  <a:pt x="27" y="75"/>
                </a:cubicBezTo>
                <a:lnTo>
                  <a:pt x="27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71" name="Freeform 610"/>
          <p:cNvSpPr/>
          <p:nvPr/>
        </p:nvSpPr>
        <p:spPr bwMode="auto">
          <a:xfrm>
            <a:off x="8023148" y="2412195"/>
            <a:ext cx="510117" cy="510117"/>
          </a:xfrm>
          <a:custGeom>
            <a:avLst/>
            <a:gdLst>
              <a:gd name="T0" fmla="*/ 57 w 184"/>
              <a:gd name="T1" fmla="*/ 20 h 184"/>
              <a:gd name="T2" fmla="*/ 165 w 184"/>
              <a:gd name="T3" fmla="*/ 57 h 184"/>
              <a:gd name="T4" fmla="*/ 127 w 184"/>
              <a:gd name="T5" fmla="*/ 165 h 184"/>
              <a:gd name="T6" fmla="*/ 20 w 184"/>
              <a:gd name="T7" fmla="*/ 127 h 184"/>
              <a:gd name="T8" fmla="*/ 57 w 184"/>
              <a:gd name="T9" fmla="*/ 2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184">
                <a:moveTo>
                  <a:pt x="57" y="20"/>
                </a:moveTo>
                <a:cubicBezTo>
                  <a:pt x="97" y="0"/>
                  <a:pt x="145" y="17"/>
                  <a:pt x="165" y="57"/>
                </a:cubicBezTo>
                <a:cubicBezTo>
                  <a:pt x="184" y="97"/>
                  <a:pt x="167" y="145"/>
                  <a:pt x="127" y="165"/>
                </a:cubicBezTo>
                <a:cubicBezTo>
                  <a:pt x="87" y="184"/>
                  <a:pt x="39" y="167"/>
                  <a:pt x="20" y="127"/>
                </a:cubicBezTo>
                <a:cubicBezTo>
                  <a:pt x="0" y="87"/>
                  <a:pt x="17" y="39"/>
                  <a:pt x="57" y="20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72" name="Freeform 611"/>
          <p:cNvSpPr>
            <a:spLocks noEditPoints="1"/>
          </p:cNvSpPr>
          <p:nvPr/>
        </p:nvSpPr>
        <p:spPr bwMode="auto">
          <a:xfrm>
            <a:off x="8156497" y="2577295"/>
            <a:ext cx="243417" cy="182033"/>
          </a:xfrm>
          <a:custGeom>
            <a:avLst/>
            <a:gdLst>
              <a:gd name="T0" fmla="*/ 62 w 88"/>
              <a:gd name="T1" fmla="*/ 2 h 66"/>
              <a:gd name="T2" fmla="*/ 88 w 88"/>
              <a:gd name="T3" fmla="*/ 31 h 66"/>
              <a:gd name="T4" fmla="*/ 75 w 88"/>
              <a:gd name="T5" fmla="*/ 53 h 66"/>
              <a:gd name="T6" fmla="*/ 85 w 88"/>
              <a:gd name="T7" fmla="*/ 66 h 66"/>
              <a:gd name="T8" fmla="*/ 62 w 88"/>
              <a:gd name="T9" fmla="*/ 59 h 66"/>
              <a:gd name="T10" fmla="*/ 62 w 88"/>
              <a:gd name="T11" fmla="*/ 35 h 66"/>
              <a:gd name="T12" fmla="*/ 62 w 88"/>
              <a:gd name="T13" fmla="*/ 35 h 66"/>
              <a:gd name="T14" fmla="*/ 66 w 88"/>
              <a:gd name="T15" fmla="*/ 31 h 66"/>
              <a:gd name="T16" fmla="*/ 62 w 88"/>
              <a:gd name="T17" fmla="*/ 28 h 66"/>
              <a:gd name="T18" fmla="*/ 62 w 88"/>
              <a:gd name="T19" fmla="*/ 28 h 66"/>
              <a:gd name="T20" fmla="*/ 62 w 88"/>
              <a:gd name="T21" fmla="*/ 2 h 66"/>
              <a:gd name="T22" fmla="*/ 45 w 88"/>
              <a:gd name="T23" fmla="*/ 0 h 66"/>
              <a:gd name="T24" fmla="*/ 62 w 88"/>
              <a:gd name="T25" fmla="*/ 2 h 66"/>
              <a:gd name="T26" fmla="*/ 62 w 88"/>
              <a:gd name="T27" fmla="*/ 28 h 66"/>
              <a:gd name="T28" fmla="*/ 59 w 88"/>
              <a:gd name="T29" fmla="*/ 31 h 66"/>
              <a:gd name="T30" fmla="*/ 62 w 88"/>
              <a:gd name="T31" fmla="*/ 35 h 66"/>
              <a:gd name="T32" fmla="*/ 62 w 88"/>
              <a:gd name="T33" fmla="*/ 59 h 66"/>
              <a:gd name="T34" fmla="*/ 62 w 88"/>
              <a:gd name="T35" fmla="*/ 59 h 66"/>
              <a:gd name="T36" fmla="*/ 45 w 88"/>
              <a:gd name="T37" fmla="*/ 61 h 66"/>
              <a:gd name="T38" fmla="*/ 45 w 88"/>
              <a:gd name="T39" fmla="*/ 35 h 66"/>
              <a:gd name="T40" fmla="*/ 45 w 88"/>
              <a:gd name="T41" fmla="*/ 35 h 66"/>
              <a:gd name="T42" fmla="*/ 48 w 88"/>
              <a:gd name="T43" fmla="*/ 31 h 66"/>
              <a:gd name="T44" fmla="*/ 45 w 88"/>
              <a:gd name="T45" fmla="*/ 28 h 66"/>
              <a:gd name="T46" fmla="*/ 45 w 88"/>
              <a:gd name="T47" fmla="*/ 28 h 66"/>
              <a:gd name="T48" fmla="*/ 45 w 88"/>
              <a:gd name="T49" fmla="*/ 0 h 66"/>
              <a:gd name="T50" fmla="*/ 44 w 88"/>
              <a:gd name="T51" fmla="*/ 0 h 66"/>
              <a:gd name="T52" fmla="*/ 45 w 88"/>
              <a:gd name="T53" fmla="*/ 0 h 66"/>
              <a:gd name="T54" fmla="*/ 45 w 88"/>
              <a:gd name="T55" fmla="*/ 28 h 66"/>
              <a:gd name="T56" fmla="*/ 42 w 88"/>
              <a:gd name="T57" fmla="*/ 31 h 66"/>
              <a:gd name="T58" fmla="*/ 45 w 88"/>
              <a:gd name="T59" fmla="*/ 35 h 66"/>
              <a:gd name="T60" fmla="*/ 45 w 88"/>
              <a:gd name="T61" fmla="*/ 61 h 66"/>
              <a:gd name="T62" fmla="*/ 44 w 88"/>
              <a:gd name="T63" fmla="*/ 61 h 66"/>
              <a:gd name="T64" fmla="*/ 28 w 88"/>
              <a:gd name="T65" fmla="*/ 59 h 66"/>
              <a:gd name="T66" fmla="*/ 28 w 88"/>
              <a:gd name="T67" fmla="*/ 35 h 66"/>
              <a:gd name="T68" fmla="*/ 28 w 88"/>
              <a:gd name="T69" fmla="*/ 35 h 66"/>
              <a:gd name="T70" fmla="*/ 31 w 88"/>
              <a:gd name="T71" fmla="*/ 31 h 66"/>
              <a:gd name="T72" fmla="*/ 28 w 88"/>
              <a:gd name="T73" fmla="*/ 28 h 66"/>
              <a:gd name="T74" fmla="*/ 28 w 88"/>
              <a:gd name="T75" fmla="*/ 28 h 66"/>
              <a:gd name="T76" fmla="*/ 28 w 88"/>
              <a:gd name="T77" fmla="*/ 2 h 66"/>
              <a:gd name="T78" fmla="*/ 44 w 88"/>
              <a:gd name="T79" fmla="*/ 0 h 66"/>
              <a:gd name="T80" fmla="*/ 28 w 88"/>
              <a:gd name="T81" fmla="*/ 59 h 66"/>
              <a:gd name="T82" fmla="*/ 0 w 88"/>
              <a:gd name="T83" fmla="*/ 31 h 66"/>
              <a:gd name="T84" fmla="*/ 28 w 88"/>
              <a:gd name="T85" fmla="*/ 2 h 66"/>
              <a:gd name="T86" fmla="*/ 28 w 88"/>
              <a:gd name="T87" fmla="*/ 28 h 66"/>
              <a:gd name="T88" fmla="*/ 24 w 88"/>
              <a:gd name="T89" fmla="*/ 31 h 66"/>
              <a:gd name="T90" fmla="*/ 28 w 88"/>
              <a:gd name="T91" fmla="*/ 35 h 66"/>
              <a:gd name="T92" fmla="*/ 28 w 88"/>
              <a:gd name="T93" fmla="*/ 59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8" h="66">
                <a:moveTo>
                  <a:pt x="62" y="2"/>
                </a:moveTo>
                <a:cubicBezTo>
                  <a:pt x="78" y="7"/>
                  <a:pt x="88" y="18"/>
                  <a:pt x="88" y="31"/>
                </a:cubicBezTo>
                <a:cubicBezTo>
                  <a:pt x="88" y="39"/>
                  <a:pt x="83" y="47"/>
                  <a:pt x="75" y="53"/>
                </a:cubicBezTo>
                <a:cubicBezTo>
                  <a:pt x="85" y="66"/>
                  <a:pt x="85" y="66"/>
                  <a:pt x="85" y="66"/>
                </a:cubicBezTo>
                <a:cubicBezTo>
                  <a:pt x="62" y="59"/>
                  <a:pt x="62" y="59"/>
                  <a:pt x="62" y="59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4" y="35"/>
                  <a:pt x="66" y="33"/>
                  <a:pt x="66" y="31"/>
                </a:cubicBezTo>
                <a:cubicBezTo>
                  <a:pt x="66" y="29"/>
                  <a:pt x="64" y="28"/>
                  <a:pt x="62" y="28"/>
                </a:cubicBezTo>
                <a:cubicBezTo>
                  <a:pt x="62" y="28"/>
                  <a:pt x="62" y="28"/>
                  <a:pt x="62" y="28"/>
                </a:cubicBezTo>
                <a:lnTo>
                  <a:pt x="62" y="2"/>
                </a:lnTo>
                <a:close/>
                <a:moveTo>
                  <a:pt x="45" y="0"/>
                </a:moveTo>
                <a:cubicBezTo>
                  <a:pt x="51" y="0"/>
                  <a:pt x="57" y="1"/>
                  <a:pt x="62" y="2"/>
                </a:cubicBezTo>
                <a:cubicBezTo>
                  <a:pt x="62" y="28"/>
                  <a:pt x="62" y="28"/>
                  <a:pt x="62" y="28"/>
                </a:cubicBezTo>
                <a:cubicBezTo>
                  <a:pt x="60" y="28"/>
                  <a:pt x="59" y="29"/>
                  <a:pt x="59" y="31"/>
                </a:cubicBezTo>
                <a:cubicBezTo>
                  <a:pt x="59" y="33"/>
                  <a:pt x="60" y="35"/>
                  <a:pt x="62" y="35"/>
                </a:cubicBezTo>
                <a:cubicBezTo>
                  <a:pt x="62" y="59"/>
                  <a:pt x="62" y="59"/>
                  <a:pt x="62" y="59"/>
                </a:cubicBezTo>
                <a:cubicBezTo>
                  <a:pt x="62" y="59"/>
                  <a:pt x="62" y="59"/>
                  <a:pt x="62" y="59"/>
                </a:cubicBezTo>
                <a:cubicBezTo>
                  <a:pt x="56" y="60"/>
                  <a:pt x="51" y="61"/>
                  <a:pt x="45" y="61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7" y="35"/>
                  <a:pt x="48" y="33"/>
                  <a:pt x="48" y="31"/>
                </a:cubicBezTo>
                <a:cubicBezTo>
                  <a:pt x="48" y="29"/>
                  <a:pt x="47" y="28"/>
                  <a:pt x="45" y="28"/>
                </a:cubicBezTo>
                <a:cubicBezTo>
                  <a:pt x="45" y="28"/>
                  <a:pt x="45" y="28"/>
                  <a:pt x="45" y="28"/>
                </a:cubicBezTo>
                <a:lnTo>
                  <a:pt x="45" y="0"/>
                </a:lnTo>
                <a:close/>
                <a:moveTo>
                  <a:pt x="44" y="0"/>
                </a:moveTo>
                <a:cubicBezTo>
                  <a:pt x="45" y="0"/>
                  <a:pt x="45" y="0"/>
                  <a:pt x="45" y="0"/>
                </a:cubicBezTo>
                <a:cubicBezTo>
                  <a:pt x="45" y="28"/>
                  <a:pt x="45" y="28"/>
                  <a:pt x="45" y="28"/>
                </a:cubicBezTo>
                <a:cubicBezTo>
                  <a:pt x="43" y="28"/>
                  <a:pt x="42" y="29"/>
                  <a:pt x="42" y="31"/>
                </a:cubicBezTo>
                <a:cubicBezTo>
                  <a:pt x="42" y="33"/>
                  <a:pt x="43" y="35"/>
                  <a:pt x="45" y="35"/>
                </a:cubicBezTo>
                <a:cubicBezTo>
                  <a:pt x="45" y="61"/>
                  <a:pt x="45" y="61"/>
                  <a:pt x="45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38" y="61"/>
                  <a:pt x="33" y="61"/>
                  <a:pt x="28" y="59"/>
                </a:cubicBezTo>
                <a:cubicBezTo>
                  <a:pt x="28" y="35"/>
                  <a:pt x="28" y="35"/>
                  <a:pt x="28" y="35"/>
                </a:cubicBezTo>
                <a:cubicBezTo>
                  <a:pt x="28" y="35"/>
                  <a:pt x="28" y="35"/>
                  <a:pt x="28" y="35"/>
                </a:cubicBezTo>
                <a:cubicBezTo>
                  <a:pt x="30" y="35"/>
                  <a:pt x="31" y="33"/>
                  <a:pt x="31" y="31"/>
                </a:cubicBezTo>
                <a:cubicBezTo>
                  <a:pt x="31" y="29"/>
                  <a:pt x="30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"/>
                  <a:pt x="28" y="2"/>
                  <a:pt x="28" y="2"/>
                </a:cubicBezTo>
                <a:cubicBezTo>
                  <a:pt x="33" y="1"/>
                  <a:pt x="38" y="0"/>
                  <a:pt x="44" y="0"/>
                </a:cubicBezTo>
                <a:close/>
                <a:moveTo>
                  <a:pt x="28" y="59"/>
                </a:moveTo>
                <a:cubicBezTo>
                  <a:pt x="11" y="55"/>
                  <a:pt x="0" y="44"/>
                  <a:pt x="0" y="31"/>
                </a:cubicBezTo>
                <a:cubicBezTo>
                  <a:pt x="0" y="18"/>
                  <a:pt x="11" y="6"/>
                  <a:pt x="28" y="2"/>
                </a:cubicBezTo>
                <a:cubicBezTo>
                  <a:pt x="28" y="28"/>
                  <a:pt x="28" y="28"/>
                  <a:pt x="28" y="28"/>
                </a:cubicBezTo>
                <a:cubicBezTo>
                  <a:pt x="26" y="28"/>
                  <a:pt x="24" y="29"/>
                  <a:pt x="24" y="31"/>
                </a:cubicBezTo>
                <a:cubicBezTo>
                  <a:pt x="24" y="33"/>
                  <a:pt x="26" y="35"/>
                  <a:pt x="28" y="35"/>
                </a:cubicBezTo>
                <a:lnTo>
                  <a:pt x="28" y="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73" name="Freeform 612"/>
          <p:cNvSpPr/>
          <p:nvPr/>
        </p:nvSpPr>
        <p:spPr bwMode="auto">
          <a:xfrm>
            <a:off x="3643763" y="2149728"/>
            <a:ext cx="505884" cy="510117"/>
          </a:xfrm>
          <a:custGeom>
            <a:avLst/>
            <a:gdLst>
              <a:gd name="T0" fmla="*/ 56 w 183"/>
              <a:gd name="T1" fmla="*/ 20 h 184"/>
              <a:gd name="T2" fmla="*/ 164 w 183"/>
              <a:gd name="T3" fmla="*/ 57 h 184"/>
              <a:gd name="T4" fmla="*/ 127 w 183"/>
              <a:gd name="T5" fmla="*/ 165 h 184"/>
              <a:gd name="T6" fmla="*/ 19 w 183"/>
              <a:gd name="T7" fmla="*/ 127 h 184"/>
              <a:gd name="T8" fmla="*/ 56 w 183"/>
              <a:gd name="T9" fmla="*/ 2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84">
                <a:moveTo>
                  <a:pt x="56" y="20"/>
                </a:moveTo>
                <a:cubicBezTo>
                  <a:pt x="96" y="0"/>
                  <a:pt x="145" y="17"/>
                  <a:pt x="164" y="57"/>
                </a:cubicBezTo>
                <a:cubicBezTo>
                  <a:pt x="183" y="97"/>
                  <a:pt x="167" y="145"/>
                  <a:pt x="127" y="165"/>
                </a:cubicBezTo>
                <a:cubicBezTo>
                  <a:pt x="87" y="184"/>
                  <a:pt x="38" y="167"/>
                  <a:pt x="19" y="127"/>
                </a:cubicBezTo>
                <a:cubicBezTo>
                  <a:pt x="0" y="87"/>
                  <a:pt x="16" y="39"/>
                  <a:pt x="56" y="20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74" name="Rectangle 613"/>
          <p:cNvSpPr>
            <a:spLocks noChangeArrowheads="1"/>
          </p:cNvSpPr>
          <p:nvPr/>
        </p:nvSpPr>
        <p:spPr bwMode="auto">
          <a:xfrm>
            <a:off x="3764415" y="2230160"/>
            <a:ext cx="264795" cy="32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3765"/>
            <a:r>
              <a:rPr lang="zh-CN" altLang="zh-CN" sz="2135" b="1" dirty="0">
                <a:solidFill>
                  <a:srgbClr val="FFFFFF"/>
                </a:solidFill>
              </a:rPr>
              <a:t>@</a:t>
            </a:r>
            <a:endParaRPr lang="zh-CN" altLang="zh-CN" sz="2400" dirty="0"/>
          </a:p>
        </p:txBody>
      </p:sp>
      <p:sp>
        <p:nvSpPr>
          <p:cNvPr id="375" name="Freeform 614"/>
          <p:cNvSpPr/>
          <p:nvPr/>
        </p:nvSpPr>
        <p:spPr bwMode="auto">
          <a:xfrm>
            <a:off x="5785831" y="1237444"/>
            <a:ext cx="510117" cy="508000"/>
          </a:xfrm>
          <a:custGeom>
            <a:avLst/>
            <a:gdLst>
              <a:gd name="T0" fmla="*/ 57 w 184"/>
              <a:gd name="T1" fmla="*/ 20 h 184"/>
              <a:gd name="T2" fmla="*/ 164 w 184"/>
              <a:gd name="T3" fmla="*/ 57 h 184"/>
              <a:gd name="T4" fmla="*/ 127 w 184"/>
              <a:gd name="T5" fmla="*/ 165 h 184"/>
              <a:gd name="T6" fmla="*/ 19 w 184"/>
              <a:gd name="T7" fmla="*/ 127 h 184"/>
              <a:gd name="T8" fmla="*/ 57 w 184"/>
              <a:gd name="T9" fmla="*/ 2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184">
                <a:moveTo>
                  <a:pt x="57" y="20"/>
                </a:moveTo>
                <a:cubicBezTo>
                  <a:pt x="97" y="0"/>
                  <a:pt x="145" y="17"/>
                  <a:pt x="164" y="57"/>
                </a:cubicBezTo>
                <a:cubicBezTo>
                  <a:pt x="184" y="97"/>
                  <a:pt x="167" y="145"/>
                  <a:pt x="127" y="165"/>
                </a:cubicBezTo>
                <a:cubicBezTo>
                  <a:pt x="87" y="184"/>
                  <a:pt x="39" y="167"/>
                  <a:pt x="19" y="127"/>
                </a:cubicBezTo>
                <a:cubicBezTo>
                  <a:pt x="0" y="87"/>
                  <a:pt x="17" y="39"/>
                  <a:pt x="57" y="20"/>
                </a:cubicBezTo>
                <a:close/>
              </a:path>
            </a:pathLst>
          </a:custGeom>
          <a:solidFill>
            <a:srgbClr val="53A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76" name="Rectangle 615"/>
          <p:cNvSpPr>
            <a:spLocks noChangeArrowheads="1"/>
          </p:cNvSpPr>
          <p:nvPr/>
        </p:nvSpPr>
        <p:spPr bwMode="auto">
          <a:xfrm>
            <a:off x="5881081" y="1396195"/>
            <a:ext cx="33210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3765"/>
            <a:r>
              <a:rPr lang="zh-CN" altLang="zh-CN" sz="1465" b="1" dirty="0">
                <a:solidFill>
                  <a:srgbClr val="FFFFFF"/>
                </a:solidFill>
                <a:latin typeface="Arial Narrow" panose="020B0606020202030204" pitchFamily="34" charset="0"/>
              </a:rPr>
              <a:t>SMS</a:t>
            </a:r>
            <a:endParaRPr lang="zh-CN" altLang="zh-CN" sz="2400" dirty="0"/>
          </a:p>
        </p:txBody>
      </p:sp>
      <p:sp>
        <p:nvSpPr>
          <p:cNvPr id="377" name="Freeform 616"/>
          <p:cNvSpPr/>
          <p:nvPr/>
        </p:nvSpPr>
        <p:spPr bwMode="auto">
          <a:xfrm>
            <a:off x="5186815" y="3610228"/>
            <a:ext cx="505884" cy="510117"/>
          </a:xfrm>
          <a:custGeom>
            <a:avLst/>
            <a:gdLst>
              <a:gd name="T0" fmla="*/ 56 w 183"/>
              <a:gd name="T1" fmla="*/ 20 h 184"/>
              <a:gd name="T2" fmla="*/ 164 w 183"/>
              <a:gd name="T3" fmla="*/ 57 h 184"/>
              <a:gd name="T4" fmla="*/ 127 w 183"/>
              <a:gd name="T5" fmla="*/ 165 h 184"/>
              <a:gd name="T6" fmla="*/ 19 w 183"/>
              <a:gd name="T7" fmla="*/ 127 h 184"/>
              <a:gd name="T8" fmla="*/ 56 w 183"/>
              <a:gd name="T9" fmla="*/ 2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84">
                <a:moveTo>
                  <a:pt x="56" y="20"/>
                </a:moveTo>
                <a:cubicBezTo>
                  <a:pt x="97" y="0"/>
                  <a:pt x="145" y="17"/>
                  <a:pt x="164" y="57"/>
                </a:cubicBezTo>
                <a:cubicBezTo>
                  <a:pt x="183" y="97"/>
                  <a:pt x="167" y="145"/>
                  <a:pt x="127" y="165"/>
                </a:cubicBezTo>
                <a:cubicBezTo>
                  <a:pt x="87" y="184"/>
                  <a:pt x="38" y="168"/>
                  <a:pt x="19" y="127"/>
                </a:cubicBezTo>
                <a:cubicBezTo>
                  <a:pt x="0" y="87"/>
                  <a:pt x="16" y="39"/>
                  <a:pt x="56" y="20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78" name="Freeform 617"/>
          <p:cNvSpPr>
            <a:spLocks noEditPoints="1"/>
          </p:cNvSpPr>
          <p:nvPr/>
        </p:nvSpPr>
        <p:spPr bwMode="auto">
          <a:xfrm>
            <a:off x="5311696" y="3735112"/>
            <a:ext cx="256117" cy="260351"/>
          </a:xfrm>
          <a:custGeom>
            <a:avLst/>
            <a:gdLst>
              <a:gd name="T0" fmla="*/ 76 w 93"/>
              <a:gd name="T1" fmla="*/ 94 h 94"/>
              <a:gd name="T2" fmla="*/ 66 w 93"/>
              <a:gd name="T3" fmla="*/ 28 h 94"/>
              <a:gd name="T4" fmla="*/ 31 w 93"/>
              <a:gd name="T5" fmla="*/ 25 h 94"/>
              <a:gd name="T6" fmla="*/ 31 w 93"/>
              <a:gd name="T7" fmla="*/ 41 h 94"/>
              <a:gd name="T8" fmla="*/ 62 w 93"/>
              <a:gd name="T9" fmla="*/ 94 h 94"/>
              <a:gd name="T10" fmla="*/ 44 w 93"/>
              <a:gd name="T11" fmla="*/ 94 h 94"/>
              <a:gd name="T12" fmla="*/ 31 w 93"/>
              <a:gd name="T13" fmla="*/ 63 h 94"/>
              <a:gd name="T14" fmla="*/ 31 w 93"/>
              <a:gd name="T15" fmla="*/ 25 h 94"/>
              <a:gd name="T16" fmla="*/ 21 w 93"/>
              <a:gd name="T17" fmla="*/ 3 h 94"/>
              <a:gd name="T18" fmla="*/ 31 w 93"/>
              <a:gd name="T19" fmla="*/ 41 h 94"/>
              <a:gd name="T20" fmla="*/ 21 w 93"/>
              <a:gd name="T21" fmla="*/ 56 h 94"/>
              <a:gd name="T22" fmla="*/ 31 w 93"/>
              <a:gd name="T23" fmla="*/ 41 h 94"/>
              <a:gd name="T24" fmla="*/ 21 w 93"/>
              <a:gd name="T25" fmla="*/ 73 h 94"/>
              <a:gd name="T26" fmla="*/ 21 w 93"/>
              <a:gd name="T27" fmla="*/ 90 h 94"/>
              <a:gd name="T28" fmla="*/ 21 w 93"/>
              <a:gd name="T29" fmla="*/ 73 h 94"/>
              <a:gd name="T30" fmla="*/ 21 w 93"/>
              <a:gd name="T31" fmla="*/ 73 h 94"/>
              <a:gd name="T32" fmla="*/ 21 w 93"/>
              <a:gd name="T33" fmla="*/ 21 h 94"/>
              <a:gd name="T34" fmla="*/ 3 w 93"/>
              <a:gd name="T35" fmla="*/ 1 h 94"/>
              <a:gd name="T36" fmla="*/ 21 w 93"/>
              <a:gd name="T37" fmla="*/ 36 h 94"/>
              <a:gd name="T38" fmla="*/ 3 w 93"/>
              <a:gd name="T39" fmla="*/ 50 h 94"/>
              <a:gd name="T40" fmla="*/ 21 w 93"/>
              <a:gd name="T41" fmla="*/ 36 h 94"/>
              <a:gd name="T42" fmla="*/ 21 w 93"/>
              <a:gd name="T43" fmla="*/ 73 h 94"/>
              <a:gd name="T44" fmla="*/ 21 w 93"/>
              <a:gd name="T45" fmla="*/ 73 h 94"/>
              <a:gd name="T46" fmla="*/ 21 w 93"/>
              <a:gd name="T47" fmla="*/ 73 h 94"/>
              <a:gd name="T48" fmla="*/ 12 w 93"/>
              <a:gd name="T49" fmla="*/ 69 h 94"/>
              <a:gd name="T50" fmla="*/ 3 w 93"/>
              <a:gd name="T51" fmla="*/ 73 h 94"/>
              <a:gd name="T52" fmla="*/ 3 w 93"/>
              <a:gd name="T53" fmla="*/ 90 h 94"/>
              <a:gd name="T54" fmla="*/ 12 w 93"/>
              <a:gd name="T55" fmla="*/ 94 h 94"/>
              <a:gd name="T56" fmla="*/ 21 w 93"/>
              <a:gd name="T57" fmla="*/ 91 h 94"/>
              <a:gd name="T58" fmla="*/ 3 w 93"/>
              <a:gd name="T59" fmla="*/ 91 h 94"/>
              <a:gd name="T60" fmla="*/ 3 w 93"/>
              <a:gd name="T61" fmla="*/ 90 h 94"/>
              <a:gd name="T62" fmla="*/ 0 w 93"/>
              <a:gd name="T63" fmla="*/ 0 h 94"/>
              <a:gd name="T64" fmla="*/ 3 w 93"/>
              <a:gd name="T65" fmla="*/ 18 h 94"/>
              <a:gd name="T66" fmla="*/ 0 w 93"/>
              <a:gd name="T67" fmla="*/ 0 h 94"/>
              <a:gd name="T68" fmla="*/ 3 w 93"/>
              <a:gd name="T69" fmla="*/ 32 h 94"/>
              <a:gd name="T70" fmla="*/ 0 w 93"/>
              <a:gd name="T71" fmla="*/ 50 h 94"/>
              <a:gd name="T72" fmla="*/ 0 w 93"/>
              <a:gd name="T73" fmla="*/ 32 h 94"/>
              <a:gd name="T74" fmla="*/ 3 w 93"/>
              <a:gd name="T75" fmla="*/ 73 h 94"/>
              <a:gd name="T76" fmla="*/ 0 w 93"/>
              <a:gd name="T77" fmla="*/ 82 h 94"/>
              <a:gd name="T78" fmla="*/ 3 w 93"/>
              <a:gd name="T79" fmla="*/ 90 h 94"/>
              <a:gd name="T80" fmla="*/ 3 w 93"/>
              <a:gd name="T81" fmla="*/ 9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3" h="94">
                <a:moveTo>
                  <a:pt x="31" y="25"/>
                </a:moveTo>
                <a:cubicBezTo>
                  <a:pt x="57" y="37"/>
                  <a:pt x="75" y="63"/>
                  <a:pt x="76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93" y="68"/>
                  <a:pt x="83" y="45"/>
                  <a:pt x="66" y="28"/>
                </a:cubicBezTo>
                <a:cubicBezTo>
                  <a:pt x="56" y="18"/>
                  <a:pt x="44" y="10"/>
                  <a:pt x="31" y="6"/>
                </a:cubicBezTo>
                <a:cubicBezTo>
                  <a:pt x="31" y="25"/>
                  <a:pt x="31" y="25"/>
                  <a:pt x="31" y="25"/>
                </a:cubicBezTo>
                <a:close/>
                <a:moveTo>
                  <a:pt x="31" y="63"/>
                </a:moveTo>
                <a:cubicBezTo>
                  <a:pt x="31" y="41"/>
                  <a:pt x="31" y="41"/>
                  <a:pt x="31" y="41"/>
                </a:cubicBezTo>
                <a:cubicBezTo>
                  <a:pt x="35" y="43"/>
                  <a:pt x="40" y="47"/>
                  <a:pt x="43" y="51"/>
                </a:cubicBezTo>
                <a:cubicBezTo>
                  <a:pt x="55" y="62"/>
                  <a:pt x="62" y="77"/>
                  <a:pt x="62" y="94"/>
                </a:cubicBezTo>
                <a:cubicBezTo>
                  <a:pt x="44" y="94"/>
                  <a:pt x="44" y="94"/>
                  <a:pt x="44" y="94"/>
                </a:cubicBezTo>
                <a:cubicBezTo>
                  <a:pt x="44" y="94"/>
                  <a:pt x="44" y="94"/>
                  <a:pt x="44" y="94"/>
                </a:cubicBezTo>
                <a:cubicBezTo>
                  <a:pt x="44" y="94"/>
                  <a:pt x="44" y="94"/>
                  <a:pt x="44" y="94"/>
                </a:cubicBezTo>
                <a:cubicBezTo>
                  <a:pt x="44" y="82"/>
                  <a:pt x="39" y="71"/>
                  <a:pt x="31" y="63"/>
                </a:cubicBezTo>
                <a:close/>
                <a:moveTo>
                  <a:pt x="21" y="21"/>
                </a:moveTo>
                <a:cubicBezTo>
                  <a:pt x="24" y="22"/>
                  <a:pt x="27" y="24"/>
                  <a:pt x="31" y="25"/>
                </a:cubicBezTo>
                <a:cubicBezTo>
                  <a:pt x="31" y="6"/>
                  <a:pt x="31" y="6"/>
                  <a:pt x="31" y="6"/>
                </a:cubicBezTo>
                <a:cubicBezTo>
                  <a:pt x="27" y="5"/>
                  <a:pt x="24" y="4"/>
                  <a:pt x="21" y="3"/>
                </a:cubicBezTo>
                <a:cubicBezTo>
                  <a:pt x="21" y="21"/>
                  <a:pt x="21" y="21"/>
                  <a:pt x="21" y="21"/>
                </a:cubicBezTo>
                <a:close/>
                <a:moveTo>
                  <a:pt x="31" y="41"/>
                </a:moveTo>
                <a:cubicBezTo>
                  <a:pt x="31" y="63"/>
                  <a:pt x="31" y="63"/>
                  <a:pt x="31" y="63"/>
                </a:cubicBezTo>
                <a:cubicBezTo>
                  <a:pt x="28" y="60"/>
                  <a:pt x="24" y="58"/>
                  <a:pt x="21" y="56"/>
                </a:cubicBezTo>
                <a:cubicBezTo>
                  <a:pt x="21" y="36"/>
                  <a:pt x="21" y="36"/>
                  <a:pt x="21" y="36"/>
                </a:cubicBezTo>
                <a:cubicBezTo>
                  <a:pt x="24" y="37"/>
                  <a:pt x="28" y="39"/>
                  <a:pt x="31" y="41"/>
                </a:cubicBezTo>
                <a:close/>
                <a:moveTo>
                  <a:pt x="21" y="91"/>
                </a:moveTo>
                <a:cubicBezTo>
                  <a:pt x="21" y="73"/>
                  <a:pt x="21" y="73"/>
                  <a:pt x="21" y="73"/>
                </a:cubicBezTo>
                <a:cubicBezTo>
                  <a:pt x="23" y="75"/>
                  <a:pt x="25" y="78"/>
                  <a:pt x="25" y="82"/>
                </a:cubicBezTo>
                <a:cubicBezTo>
                  <a:pt x="25" y="85"/>
                  <a:pt x="23" y="88"/>
                  <a:pt x="21" y="90"/>
                </a:cubicBezTo>
                <a:cubicBezTo>
                  <a:pt x="21" y="91"/>
                  <a:pt x="21" y="91"/>
                  <a:pt x="21" y="91"/>
                </a:cubicBezTo>
                <a:close/>
                <a:moveTo>
                  <a:pt x="21" y="73"/>
                </a:moveTo>
                <a:cubicBezTo>
                  <a:pt x="21" y="73"/>
                  <a:pt x="21" y="73"/>
                  <a:pt x="21" y="73"/>
                </a:cubicBezTo>
                <a:cubicBezTo>
                  <a:pt x="21" y="73"/>
                  <a:pt x="21" y="73"/>
                  <a:pt x="21" y="73"/>
                </a:cubicBezTo>
                <a:close/>
                <a:moveTo>
                  <a:pt x="3" y="18"/>
                </a:moveTo>
                <a:cubicBezTo>
                  <a:pt x="9" y="19"/>
                  <a:pt x="15" y="20"/>
                  <a:pt x="21" y="21"/>
                </a:cubicBezTo>
                <a:cubicBezTo>
                  <a:pt x="21" y="3"/>
                  <a:pt x="21" y="3"/>
                  <a:pt x="21" y="3"/>
                </a:cubicBezTo>
                <a:cubicBezTo>
                  <a:pt x="15" y="2"/>
                  <a:pt x="9" y="1"/>
                  <a:pt x="3" y="1"/>
                </a:cubicBezTo>
                <a:cubicBezTo>
                  <a:pt x="3" y="18"/>
                  <a:pt x="3" y="18"/>
                  <a:pt x="3" y="18"/>
                </a:cubicBezTo>
                <a:close/>
                <a:moveTo>
                  <a:pt x="21" y="36"/>
                </a:moveTo>
                <a:cubicBezTo>
                  <a:pt x="21" y="56"/>
                  <a:pt x="21" y="56"/>
                  <a:pt x="21" y="56"/>
                </a:cubicBezTo>
                <a:cubicBezTo>
                  <a:pt x="16" y="53"/>
                  <a:pt x="10" y="51"/>
                  <a:pt x="3" y="50"/>
                </a:cubicBezTo>
                <a:cubicBezTo>
                  <a:pt x="3" y="32"/>
                  <a:pt x="3" y="32"/>
                  <a:pt x="3" y="32"/>
                </a:cubicBezTo>
                <a:cubicBezTo>
                  <a:pt x="9" y="33"/>
                  <a:pt x="15" y="34"/>
                  <a:pt x="21" y="36"/>
                </a:cubicBezTo>
                <a:close/>
                <a:moveTo>
                  <a:pt x="21" y="73"/>
                </a:moveTo>
                <a:cubicBezTo>
                  <a:pt x="21" y="73"/>
                  <a:pt x="21" y="73"/>
                  <a:pt x="21" y="73"/>
                </a:cubicBezTo>
                <a:cubicBezTo>
                  <a:pt x="21" y="73"/>
                  <a:pt x="21" y="73"/>
                  <a:pt x="21" y="73"/>
                </a:cubicBezTo>
                <a:cubicBezTo>
                  <a:pt x="21" y="73"/>
                  <a:pt x="21" y="73"/>
                  <a:pt x="21" y="73"/>
                </a:cubicBezTo>
                <a:cubicBezTo>
                  <a:pt x="21" y="73"/>
                  <a:pt x="21" y="73"/>
                  <a:pt x="21" y="73"/>
                </a:cubicBezTo>
                <a:close/>
                <a:moveTo>
                  <a:pt x="21" y="73"/>
                </a:moveTo>
                <a:cubicBezTo>
                  <a:pt x="21" y="73"/>
                  <a:pt x="21" y="73"/>
                  <a:pt x="21" y="73"/>
                </a:cubicBezTo>
                <a:cubicBezTo>
                  <a:pt x="19" y="71"/>
                  <a:pt x="16" y="69"/>
                  <a:pt x="12" y="69"/>
                </a:cubicBezTo>
                <a:cubicBezTo>
                  <a:pt x="9" y="69"/>
                  <a:pt x="6" y="71"/>
                  <a:pt x="3" y="73"/>
                </a:cubicBezTo>
                <a:cubicBezTo>
                  <a:pt x="3" y="73"/>
                  <a:pt x="3" y="73"/>
                  <a:pt x="3" y="73"/>
                </a:cubicBezTo>
                <a:cubicBezTo>
                  <a:pt x="3" y="73"/>
                  <a:pt x="3" y="73"/>
                  <a:pt x="3" y="73"/>
                </a:cubicBezTo>
                <a:cubicBezTo>
                  <a:pt x="3" y="90"/>
                  <a:pt x="3" y="90"/>
                  <a:pt x="3" y="90"/>
                </a:cubicBezTo>
                <a:cubicBezTo>
                  <a:pt x="3" y="90"/>
                  <a:pt x="3" y="90"/>
                  <a:pt x="3" y="90"/>
                </a:cubicBezTo>
                <a:cubicBezTo>
                  <a:pt x="6" y="93"/>
                  <a:pt x="9" y="94"/>
                  <a:pt x="12" y="94"/>
                </a:cubicBezTo>
                <a:cubicBezTo>
                  <a:pt x="16" y="94"/>
                  <a:pt x="19" y="93"/>
                  <a:pt x="21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1" y="73"/>
                  <a:pt x="21" y="73"/>
                  <a:pt x="21" y="73"/>
                </a:cubicBezTo>
                <a:close/>
                <a:moveTo>
                  <a:pt x="3" y="91"/>
                </a:moveTo>
                <a:cubicBezTo>
                  <a:pt x="3" y="90"/>
                  <a:pt x="3" y="90"/>
                  <a:pt x="3" y="90"/>
                </a:cubicBezTo>
                <a:cubicBezTo>
                  <a:pt x="3" y="90"/>
                  <a:pt x="3" y="90"/>
                  <a:pt x="3" y="90"/>
                </a:cubicBezTo>
                <a:cubicBezTo>
                  <a:pt x="3" y="91"/>
                  <a:pt x="3" y="91"/>
                  <a:pt x="3" y="91"/>
                </a:cubicBezTo>
                <a:close/>
                <a:moveTo>
                  <a:pt x="0" y="0"/>
                </a:moveTo>
                <a:cubicBezTo>
                  <a:pt x="0" y="18"/>
                  <a:pt x="0" y="18"/>
                  <a:pt x="0" y="18"/>
                </a:cubicBezTo>
                <a:cubicBezTo>
                  <a:pt x="1" y="18"/>
                  <a:pt x="2" y="18"/>
                  <a:pt x="3" y="18"/>
                </a:cubicBezTo>
                <a:cubicBezTo>
                  <a:pt x="3" y="1"/>
                  <a:pt x="3" y="1"/>
                  <a:pt x="3" y="1"/>
                </a:cubicBezTo>
                <a:cubicBezTo>
                  <a:pt x="2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3" y="32"/>
                </a:moveTo>
                <a:cubicBezTo>
                  <a:pt x="3" y="50"/>
                  <a:pt x="3" y="50"/>
                  <a:pt x="3" y="50"/>
                </a:cubicBezTo>
                <a:cubicBezTo>
                  <a:pt x="2" y="50"/>
                  <a:pt x="1" y="50"/>
                  <a:pt x="0" y="50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1" y="32"/>
                  <a:pt x="2" y="32"/>
                  <a:pt x="3" y="32"/>
                </a:cubicBezTo>
                <a:close/>
                <a:moveTo>
                  <a:pt x="3" y="73"/>
                </a:moveTo>
                <a:cubicBezTo>
                  <a:pt x="3" y="90"/>
                  <a:pt x="3" y="90"/>
                  <a:pt x="3" y="90"/>
                </a:cubicBezTo>
                <a:cubicBezTo>
                  <a:pt x="1" y="88"/>
                  <a:pt x="0" y="85"/>
                  <a:pt x="0" y="82"/>
                </a:cubicBezTo>
                <a:cubicBezTo>
                  <a:pt x="0" y="78"/>
                  <a:pt x="1" y="75"/>
                  <a:pt x="3" y="73"/>
                </a:cubicBezTo>
                <a:close/>
                <a:moveTo>
                  <a:pt x="3" y="90"/>
                </a:moveTo>
                <a:cubicBezTo>
                  <a:pt x="3" y="91"/>
                  <a:pt x="3" y="91"/>
                  <a:pt x="3" y="91"/>
                </a:cubicBezTo>
                <a:cubicBezTo>
                  <a:pt x="3" y="90"/>
                  <a:pt x="3" y="90"/>
                  <a:pt x="3" y="9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79" name="Freeform 618"/>
          <p:cNvSpPr/>
          <p:nvPr/>
        </p:nvSpPr>
        <p:spPr bwMode="auto">
          <a:xfrm>
            <a:off x="4541231" y="2642911"/>
            <a:ext cx="505884" cy="505884"/>
          </a:xfrm>
          <a:custGeom>
            <a:avLst/>
            <a:gdLst>
              <a:gd name="T0" fmla="*/ 56 w 183"/>
              <a:gd name="T1" fmla="*/ 19 h 183"/>
              <a:gd name="T2" fmla="*/ 163 w 183"/>
              <a:gd name="T3" fmla="*/ 57 h 183"/>
              <a:gd name="T4" fmla="*/ 126 w 183"/>
              <a:gd name="T5" fmla="*/ 164 h 183"/>
              <a:gd name="T6" fmla="*/ 19 w 183"/>
              <a:gd name="T7" fmla="*/ 127 h 183"/>
              <a:gd name="T8" fmla="*/ 56 w 183"/>
              <a:gd name="T9" fmla="*/ 19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83">
                <a:moveTo>
                  <a:pt x="56" y="19"/>
                </a:moveTo>
                <a:cubicBezTo>
                  <a:pt x="96" y="0"/>
                  <a:pt x="144" y="17"/>
                  <a:pt x="163" y="57"/>
                </a:cubicBezTo>
                <a:cubicBezTo>
                  <a:pt x="183" y="97"/>
                  <a:pt x="166" y="145"/>
                  <a:pt x="126" y="164"/>
                </a:cubicBezTo>
                <a:cubicBezTo>
                  <a:pt x="86" y="183"/>
                  <a:pt x="38" y="166"/>
                  <a:pt x="19" y="127"/>
                </a:cubicBezTo>
                <a:cubicBezTo>
                  <a:pt x="0" y="87"/>
                  <a:pt x="16" y="39"/>
                  <a:pt x="56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0" name="Freeform 619"/>
          <p:cNvSpPr/>
          <p:nvPr/>
        </p:nvSpPr>
        <p:spPr bwMode="auto">
          <a:xfrm>
            <a:off x="4572981" y="2805893"/>
            <a:ext cx="122767" cy="289984"/>
          </a:xfrm>
          <a:custGeom>
            <a:avLst/>
            <a:gdLst>
              <a:gd name="T0" fmla="*/ 7 w 45"/>
              <a:gd name="T1" fmla="*/ 0 h 105"/>
              <a:gd name="T2" fmla="*/ 7 w 45"/>
              <a:gd name="T3" fmla="*/ 0 h 105"/>
              <a:gd name="T4" fmla="*/ 45 w 45"/>
              <a:gd name="T5" fmla="*/ 105 h 105"/>
              <a:gd name="T6" fmla="*/ 45 w 45"/>
              <a:gd name="T7" fmla="*/ 105 h 105"/>
              <a:gd name="T8" fmla="*/ 8 w 45"/>
              <a:gd name="T9" fmla="*/ 68 h 105"/>
              <a:gd name="T10" fmla="*/ 0 w 45"/>
              <a:gd name="T11" fmla="*/ 33 h 105"/>
              <a:gd name="T12" fmla="*/ 7 w 45"/>
              <a:gd name="T13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105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29" y="98"/>
                  <a:pt x="17" y="85"/>
                  <a:pt x="8" y="68"/>
                </a:cubicBezTo>
                <a:cubicBezTo>
                  <a:pt x="2" y="56"/>
                  <a:pt x="0" y="44"/>
                  <a:pt x="0" y="33"/>
                </a:cubicBezTo>
                <a:cubicBezTo>
                  <a:pt x="0" y="22"/>
                  <a:pt x="2" y="11"/>
                  <a:pt x="7" y="0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1" name="Freeform 620"/>
          <p:cNvSpPr/>
          <p:nvPr/>
        </p:nvSpPr>
        <p:spPr bwMode="auto">
          <a:xfrm>
            <a:off x="4608964" y="2672545"/>
            <a:ext cx="336551" cy="359833"/>
          </a:xfrm>
          <a:custGeom>
            <a:avLst/>
            <a:gdLst>
              <a:gd name="T0" fmla="*/ 67 w 122"/>
              <a:gd name="T1" fmla="*/ 0 h 130"/>
              <a:gd name="T2" fmla="*/ 122 w 122"/>
              <a:gd name="T3" fmla="*/ 21 h 130"/>
              <a:gd name="T4" fmla="*/ 122 w 122"/>
              <a:gd name="T5" fmla="*/ 22 h 130"/>
              <a:gd name="T6" fmla="*/ 121 w 122"/>
              <a:gd name="T7" fmla="*/ 21 h 130"/>
              <a:gd name="T8" fmla="*/ 107 w 122"/>
              <a:gd name="T9" fmla="*/ 33 h 130"/>
              <a:gd name="T10" fmla="*/ 107 w 122"/>
              <a:gd name="T11" fmla="*/ 36 h 130"/>
              <a:gd name="T12" fmla="*/ 117 w 122"/>
              <a:gd name="T13" fmla="*/ 58 h 130"/>
              <a:gd name="T14" fmla="*/ 122 w 122"/>
              <a:gd name="T15" fmla="*/ 77 h 130"/>
              <a:gd name="T16" fmla="*/ 113 w 122"/>
              <a:gd name="T17" fmla="*/ 111 h 130"/>
              <a:gd name="T18" fmla="*/ 108 w 122"/>
              <a:gd name="T19" fmla="*/ 130 h 130"/>
              <a:gd name="T20" fmla="*/ 99 w 122"/>
              <a:gd name="T21" fmla="*/ 104 h 130"/>
              <a:gd name="T22" fmla="*/ 78 w 122"/>
              <a:gd name="T23" fmla="*/ 43 h 130"/>
              <a:gd name="T24" fmla="*/ 78 w 122"/>
              <a:gd name="T25" fmla="*/ 43 h 130"/>
              <a:gd name="T26" fmla="*/ 90 w 122"/>
              <a:gd name="T27" fmla="*/ 40 h 130"/>
              <a:gd name="T28" fmla="*/ 90 w 122"/>
              <a:gd name="T29" fmla="*/ 39 h 130"/>
              <a:gd name="T30" fmla="*/ 88 w 122"/>
              <a:gd name="T31" fmla="*/ 36 h 130"/>
              <a:gd name="T32" fmla="*/ 66 w 122"/>
              <a:gd name="T33" fmla="*/ 37 h 130"/>
              <a:gd name="T34" fmla="*/ 43 w 122"/>
              <a:gd name="T35" fmla="*/ 36 h 130"/>
              <a:gd name="T36" fmla="*/ 41 w 122"/>
              <a:gd name="T37" fmla="*/ 39 h 130"/>
              <a:gd name="T38" fmla="*/ 41 w 122"/>
              <a:gd name="T39" fmla="*/ 39 h 130"/>
              <a:gd name="T40" fmla="*/ 51 w 122"/>
              <a:gd name="T41" fmla="*/ 43 h 130"/>
              <a:gd name="T42" fmla="*/ 53 w 122"/>
              <a:gd name="T43" fmla="*/ 43 h 130"/>
              <a:gd name="T44" fmla="*/ 65 w 122"/>
              <a:gd name="T45" fmla="*/ 78 h 130"/>
              <a:gd name="T46" fmla="*/ 48 w 122"/>
              <a:gd name="T47" fmla="*/ 130 h 130"/>
              <a:gd name="T48" fmla="*/ 47 w 122"/>
              <a:gd name="T49" fmla="*/ 130 h 130"/>
              <a:gd name="T50" fmla="*/ 18 w 122"/>
              <a:gd name="T51" fmla="*/ 43 h 130"/>
              <a:gd name="T52" fmla="*/ 18 w 122"/>
              <a:gd name="T53" fmla="*/ 43 h 130"/>
              <a:gd name="T54" fmla="*/ 18 w 122"/>
              <a:gd name="T55" fmla="*/ 43 h 130"/>
              <a:gd name="T56" fmla="*/ 30 w 122"/>
              <a:gd name="T57" fmla="*/ 40 h 130"/>
              <a:gd name="T58" fmla="*/ 30 w 122"/>
              <a:gd name="T59" fmla="*/ 39 h 130"/>
              <a:gd name="T60" fmla="*/ 28 w 122"/>
              <a:gd name="T61" fmla="*/ 36 h 130"/>
              <a:gd name="T62" fmla="*/ 2 w 122"/>
              <a:gd name="T63" fmla="*/ 37 h 130"/>
              <a:gd name="T64" fmla="*/ 0 w 122"/>
              <a:gd name="T65" fmla="*/ 37 h 130"/>
              <a:gd name="T66" fmla="*/ 0 w 122"/>
              <a:gd name="T67" fmla="*/ 36 h 130"/>
              <a:gd name="T68" fmla="*/ 16 w 122"/>
              <a:gd name="T69" fmla="*/ 18 h 130"/>
              <a:gd name="T70" fmla="*/ 67 w 122"/>
              <a:gd name="T71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2" h="130">
                <a:moveTo>
                  <a:pt x="67" y="0"/>
                </a:moveTo>
                <a:cubicBezTo>
                  <a:pt x="88" y="0"/>
                  <a:pt x="106" y="7"/>
                  <a:pt x="122" y="21"/>
                </a:cubicBezTo>
                <a:cubicBezTo>
                  <a:pt x="122" y="22"/>
                  <a:pt x="122" y="22"/>
                  <a:pt x="122" y="22"/>
                </a:cubicBezTo>
                <a:cubicBezTo>
                  <a:pt x="121" y="21"/>
                  <a:pt x="121" y="21"/>
                  <a:pt x="121" y="21"/>
                </a:cubicBezTo>
                <a:cubicBezTo>
                  <a:pt x="114" y="21"/>
                  <a:pt x="110" y="25"/>
                  <a:pt x="107" y="33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41"/>
                  <a:pt x="110" y="48"/>
                  <a:pt x="117" y="58"/>
                </a:cubicBezTo>
                <a:cubicBezTo>
                  <a:pt x="120" y="64"/>
                  <a:pt x="122" y="70"/>
                  <a:pt x="122" y="77"/>
                </a:cubicBezTo>
                <a:cubicBezTo>
                  <a:pt x="122" y="83"/>
                  <a:pt x="119" y="94"/>
                  <a:pt x="113" y="111"/>
                </a:cubicBezTo>
                <a:cubicBezTo>
                  <a:pt x="108" y="130"/>
                  <a:pt x="108" y="130"/>
                  <a:pt x="108" y="130"/>
                </a:cubicBezTo>
                <a:cubicBezTo>
                  <a:pt x="107" y="130"/>
                  <a:pt x="104" y="121"/>
                  <a:pt x="99" y="104"/>
                </a:cubicBezTo>
                <a:cubicBezTo>
                  <a:pt x="78" y="43"/>
                  <a:pt x="78" y="43"/>
                  <a:pt x="78" y="43"/>
                </a:cubicBezTo>
                <a:cubicBezTo>
                  <a:pt x="78" y="43"/>
                  <a:pt x="78" y="43"/>
                  <a:pt x="78" y="43"/>
                </a:cubicBezTo>
                <a:cubicBezTo>
                  <a:pt x="86" y="43"/>
                  <a:pt x="90" y="42"/>
                  <a:pt x="90" y="40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37"/>
                  <a:pt x="89" y="36"/>
                  <a:pt x="88" y="36"/>
                </a:cubicBezTo>
                <a:cubicBezTo>
                  <a:pt x="66" y="37"/>
                  <a:pt x="66" y="37"/>
                  <a:pt x="66" y="37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7"/>
                  <a:pt x="41" y="38"/>
                  <a:pt x="41" y="39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42"/>
                  <a:pt x="44" y="43"/>
                  <a:pt x="51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65" y="78"/>
                  <a:pt x="65" y="78"/>
                  <a:pt x="65" y="78"/>
                </a:cubicBezTo>
                <a:cubicBezTo>
                  <a:pt x="48" y="130"/>
                  <a:pt x="48" y="130"/>
                  <a:pt x="48" y="130"/>
                </a:cubicBezTo>
                <a:cubicBezTo>
                  <a:pt x="47" y="130"/>
                  <a:pt x="47" y="130"/>
                  <a:pt x="47" y="130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26" y="43"/>
                  <a:pt x="30" y="42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38"/>
                  <a:pt x="29" y="37"/>
                  <a:pt x="28" y="36"/>
                </a:cubicBezTo>
                <a:cubicBezTo>
                  <a:pt x="2" y="37"/>
                  <a:pt x="2" y="37"/>
                  <a:pt x="2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2"/>
                  <a:pt x="8" y="26"/>
                  <a:pt x="16" y="18"/>
                </a:cubicBezTo>
                <a:cubicBezTo>
                  <a:pt x="32" y="6"/>
                  <a:pt x="49" y="0"/>
                  <a:pt x="67" y="0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2" name="Freeform 621"/>
          <p:cNvSpPr/>
          <p:nvPr/>
        </p:nvSpPr>
        <p:spPr bwMode="auto">
          <a:xfrm>
            <a:off x="4729613" y="2913844"/>
            <a:ext cx="137584" cy="205317"/>
          </a:xfrm>
          <a:custGeom>
            <a:avLst/>
            <a:gdLst>
              <a:gd name="T0" fmla="*/ 24 w 50"/>
              <a:gd name="T1" fmla="*/ 0 h 74"/>
              <a:gd name="T2" fmla="*/ 34 w 50"/>
              <a:gd name="T3" fmla="*/ 26 h 74"/>
              <a:gd name="T4" fmla="*/ 50 w 50"/>
              <a:gd name="T5" fmla="*/ 70 h 74"/>
              <a:gd name="T6" fmla="*/ 50 w 50"/>
              <a:gd name="T7" fmla="*/ 70 h 74"/>
              <a:gd name="T8" fmla="*/ 23 w 50"/>
              <a:gd name="T9" fmla="*/ 74 h 74"/>
              <a:gd name="T10" fmla="*/ 0 w 50"/>
              <a:gd name="T11" fmla="*/ 71 h 74"/>
              <a:gd name="T12" fmla="*/ 24 w 50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74">
                <a:moveTo>
                  <a:pt x="24" y="0"/>
                </a:moveTo>
                <a:cubicBezTo>
                  <a:pt x="25" y="0"/>
                  <a:pt x="28" y="9"/>
                  <a:pt x="34" y="26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41" y="73"/>
                  <a:pt x="32" y="74"/>
                  <a:pt x="23" y="74"/>
                </a:cubicBezTo>
                <a:cubicBezTo>
                  <a:pt x="15" y="74"/>
                  <a:pt x="8" y="73"/>
                  <a:pt x="0" y="71"/>
                </a:cubicBezTo>
                <a:lnTo>
                  <a:pt x="24" y="0"/>
                </a:ln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3" name="Freeform 622"/>
          <p:cNvSpPr/>
          <p:nvPr/>
        </p:nvSpPr>
        <p:spPr bwMode="auto">
          <a:xfrm>
            <a:off x="4907413" y="2788961"/>
            <a:ext cx="110067" cy="298451"/>
          </a:xfrm>
          <a:custGeom>
            <a:avLst/>
            <a:gdLst>
              <a:gd name="T0" fmla="*/ 29 w 40"/>
              <a:gd name="T1" fmla="*/ 0 h 108"/>
              <a:gd name="T2" fmla="*/ 30 w 40"/>
              <a:gd name="T3" fmla="*/ 0 h 108"/>
              <a:gd name="T4" fmla="*/ 40 w 40"/>
              <a:gd name="T5" fmla="*/ 39 h 108"/>
              <a:gd name="T6" fmla="*/ 12 w 40"/>
              <a:gd name="T7" fmla="*/ 99 h 108"/>
              <a:gd name="T8" fmla="*/ 0 w 40"/>
              <a:gd name="T9" fmla="*/ 108 h 108"/>
              <a:gd name="T10" fmla="*/ 0 w 40"/>
              <a:gd name="T11" fmla="*/ 108 h 108"/>
              <a:gd name="T12" fmla="*/ 0 w 40"/>
              <a:gd name="T13" fmla="*/ 108 h 108"/>
              <a:gd name="T14" fmla="*/ 28 w 40"/>
              <a:gd name="T15" fmla="*/ 26 h 108"/>
              <a:gd name="T16" fmla="*/ 30 w 40"/>
              <a:gd name="T17" fmla="*/ 8 h 108"/>
              <a:gd name="T18" fmla="*/ 29 w 40"/>
              <a:gd name="T19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108">
                <a:moveTo>
                  <a:pt x="29" y="0"/>
                </a:moveTo>
                <a:cubicBezTo>
                  <a:pt x="30" y="0"/>
                  <a:pt x="30" y="0"/>
                  <a:pt x="30" y="0"/>
                </a:cubicBezTo>
                <a:cubicBezTo>
                  <a:pt x="37" y="13"/>
                  <a:pt x="40" y="26"/>
                  <a:pt x="40" y="39"/>
                </a:cubicBezTo>
                <a:cubicBezTo>
                  <a:pt x="40" y="62"/>
                  <a:pt x="31" y="82"/>
                  <a:pt x="12" y="99"/>
                </a:cubicBezTo>
                <a:cubicBezTo>
                  <a:pt x="8" y="103"/>
                  <a:pt x="4" y="106"/>
                  <a:pt x="0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28" y="26"/>
                  <a:pt x="28" y="26"/>
                  <a:pt x="28" y="26"/>
                </a:cubicBezTo>
                <a:cubicBezTo>
                  <a:pt x="29" y="19"/>
                  <a:pt x="30" y="13"/>
                  <a:pt x="30" y="8"/>
                </a:cubicBezTo>
                <a:lnTo>
                  <a:pt x="29" y="0"/>
                </a:ln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4" name="Freeform 623"/>
          <p:cNvSpPr/>
          <p:nvPr/>
        </p:nvSpPr>
        <p:spPr bwMode="auto">
          <a:xfrm>
            <a:off x="5847213" y="1030012"/>
            <a:ext cx="177800" cy="179917"/>
          </a:xfrm>
          <a:custGeom>
            <a:avLst/>
            <a:gdLst>
              <a:gd name="T0" fmla="*/ 20 w 64"/>
              <a:gd name="T1" fmla="*/ 7 h 65"/>
              <a:gd name="T2" fmla="*/ 57 w 64"/>
              <a:gd name="T3" fmla="*/ 20 h 65"/>
              <a:gd name="T4" fmla="*/ 44 w 64"/>
              <a:gd name="T5" fmla="*/ 58 h 65"/>
              <a:gd name="T6" fmla="*/ 6 w 64"/>
              <a:gd name="T7" fmla="*/ 45 h 65"/>
              <a:gd name="T8" fmla="*/ 20 w 64"/>
              <a:gd name="T9" fmla="*/ 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5">
                <a:moveTo>
                  <a:pt x="20" y="7"/>
                </a:moveTo>
                <a:cubicBezTo>
                  <a:pt x="34" y="0"/>
                  <a:pt x="50" y="6"/>
                  <a:pt x="57" y="20"/>
                </a:cubicBezTo>
                <a:cubicBezTo>
                  <a:pt x="64" y="34"/>
                  <a:pt x="58" y="51"/>
                  <a:pt x="44" y="58"/>
                </a:cubicBezTo>
                <a:cubicBezTo>
                  <a:pt x="30" y="65"/>
                  <a:pt x="13" y="59"/>
                  <a:pt x="6" y="45"/>
                </a:cubicBezTo>
                <a:cubicBezTo>
                  <a:pt x="0" y="31"/>
                  <a:pt x="5" y="14"/>
                  <a:pt x="20" y="7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5" name="Freeform 624"/>
          <p:cNvSpPr/>
          <p:nvPr/>
        </p:nvSpPr>
        <p:spPr bwMode="auto">
          <a:xfrm>
            <a:off x="7026197" y="1216279"/>
            <a:ext cx="175684" cy="175684"/>
          </a:xfrm>
          <a:custGeom>
            <a:avLst/>
            <a:gdLst>
              <a:gd name="T0" fmla="*/ 20 w 64"/>
              <a:gd name="T1" fmla="*/ 6 h 64"/>
              <a:gd name="T2" fmla="*/ 58 w 64"/>
              <a:gd name="T3" fmla="*/ 20 h 64"/>
              <a:gd name="T4" fmla="*/ 44 w 64"/>
              <a:gd name="T5" fmla="*/ 57 h 64"/>
              <a:gd name="T6" fmla="*/ 7 w 64"/>
              <a:gd name="T7" fmla="*/ 44 h 64"/>
              <a:gd name="T8" fmla="*/ 20 w 64"/>
              <a:gd name="T9" fmla="*/ 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4">
                <a:moveTo>
                  <a:pt x="20" y="6"/>
                </a:moveTo>
                <a:cubicBezTo>
                  <a:pt x="34" y="0"/>
                  <a:pt x="51" y="6"/>
                  <a:pt x="58" y="20"/>
                </a:cubicBezTo>
                <a:cubicBezTo>
                  <a:pt x="64" y="34"/>
                  <a:pt x="59" y="51"/>
                  <a:pt x="44" y="57"/>
                </a:cubicBezTo>
                <a:cubicBezTo>
                  <a:pt x="30" y="64"/>
                  <a:pt x="14" y="58"/>
                  <a:pt x="7" y="44"/>
                </a:cubicBezTo>
                <a:cubicBezTo>
                  <a:pt x="0" y="30"/>
                  <a:pt x="6" y="13"/>
                  <a:pt x="20" y="6"/>
                </a:cubicBezTo>
                <a:close/>
              </a:path>
            </a:pathLst>
          </a:custGeom>
          <a:solidFill>
            <a:srgbClr val="53A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6" name="Freeform 625"/>
          <p:cNvSpPr/>
          <p:nvPr/>
        </p:nvSpPr>
        <p:spPr bwMode="auto">
          <a:xfrm>
            <a:off x="8054896" y="1806828"/>
            <a:ext cx="179917" cy="179917"/>
          </a:xfrm>
          <a:custGeom>
            <a:avLst/>
            <a:gdLst>
              <a:gd name="T0" fmla="*/ 20 w 65"/>
              <a:gd name="T1" fmla="*/ 7 h 65"/>
              <a:gd name="T2" fmla="*/ 58 w 65"/>
              <a:gd name="T3" fmla="*/ 20 h 65"/>
              <a:gd name="T4" fmla="*/ 45 w 65"/>
              <a:gd name="T5" fmla="*/ 58 h 65"/>
              <a:gd name="T6" fmla="*/ 7 w 65"/>
              <a:gd name="T7" fmla="*/ 45 h 65"/>
              <a:gd name="T8" fmla="*/ 20 w 65"/>
              <a:gd name="T9" fmla="*/ 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5">
                <a:moveTo>
                  <a:pt x="20" y="7"/>
                </a:moveTo>
                <a:cubicBezTo>
                  <a:pt x="34" y="0"/>
                  <a:pt x="51" y="6"/>
                  <a:pt x="58" y="20"/>
                </a:cubicBezTo>
                <a:cubicBezTo>
                  <a:pt x="65" y="34"/>
                  <a:pt x="59" y="51"/>
                  <a:pt x="45" y="58"/>
                </a:cubicBezTo>
                <a:cubicBezTo>
                  <a:pt x="31" y="65"/>
                  <a:pt x="14" y="59"/>
                  <a:pt x="7" y="45"/>
                </a:cubicBezTo>
                <a:cubicBezTo>
                  <a:pt x="0" y="31"/>
                  <a:pt x="6" y="14"/>
                  <a:pt x="20" y="7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7" name="Freeform 626"/>
          <p:cNvSpPr/>
          <p:nvPr/>
        </p:nvSpPr>
        <p:spPr bwMode="auto">
          <a:xfrm>
            <a:off x="8550197" y="2865160"/>
            <a:ext cx="175684" cy="179917"/>
          </a:xfrm>
          <a:custGeom>
            <a:avLst/>
            <a:gdLst>
              <a:gd name="T0" fmla="*/ 19 w 64"/>
              <a:gd name="T1" fmla="*/ 7 h 65"/>
              <a:gd name="T2" fmla="*/ 57 w 64"/>
              <a:gd name="T3" fmla="*/ 20 h 65"/>
              <a:gd name="T4" fmla="*/ 44 w 64"/>
              <a:gd name="T5" fmla="*/ 58 h 65"/>
              <a:gd name="T6" fmla="*/ 6 w 64"/>
              <a:gd name="T7" fmla="*/ 45 h 65"/>
              <a:gd name="T8" fmla="*/ 19 w 64"/>
              <a:gd name="T9" fmla="*/ 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5">
                <a:moveTo>
                  <a:pt x="19" y="7"/>
                </a:moveTo>
                <a:cubicBezTo>
                  <a:pt x="34" y="0"/>
                  <a:pt x="50" y="6"/>
                  <a:pt x="57" y="20"/>
                </a:cubicBezTo>
                <a:cubicBezTo>
                  <a:pt x="64" y="34"/>
                  <a:pt x="58" y="51"/>
                  <a:pt x="44" y="58"/>
                </a:cubicBezTo>
                <a:cubicBezTo>
                  <a:pt x="30" y="65"/>
                  <a:pt x="13" y="59"/>
                  <a:pt x="6" y="45"/>
                </a:cubicBezTo>
                <a:cubicBezTo>
                  <a:pt x="0" y="31"/>
                  <a:pt x="5" y="14"/>
                  <a:pt x="19" y="7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8" name="Freeform 627"/>
          <p:cNvSpPr/>
          <p:nvPr/>
        </p:nvSpPr>
        <p:spPr bwMode="auto">
          <a:xfrm>
            <a:off x="5847213" y="4698195"/>
            <a:ext cx="177800" cy="179917"/>
          </a:xfrm>
          <a:custGeom>
            <a:avLst/>
            <a:gdLst>
              <a:gd name="T0" fmla="*/ 20 w 64"/>
              <a:gd name="T1" fmla="*/ 7 h 65"/>
              <a:gd name="T2" fmla="*/ 57 w 64"/>
              <a:gd name="T3" fmla="*/ 20 h 65"/>
              <a:gd name="T4" fmla="*/ 44 w 64"/>
              <a:gd name="T5" fmla="*/ 58 h 65"/>
              <a:gd name="T6" fmla="*/ 6 w 64"/>
              <a:gd name="T7" fmla="*/ 45 h 65"/>
              <a:gd name="T8" fmla="*/ 20 w 64"/>
              <a:gd name="T9" fmla="*/ 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5">
                <a:moveTo>
                  <a:pt x="20" y="7"/>
                </a:moveTo>
                <a:cubicBezTo>
                  <a:pt x="34" y="0"/>
                  <a:pt x="50" y="6"/>
                  <a:pt x="57" y="20"/>
                </a:cubicBezTo>
                <a:cubicBezTo>
                  <a:pt x="64" y="34"/>
                  <a:pt x="58" y="51"/>
                  <a:pt x="44" y="58"/>
                </a:cubicBezTo>
                <a:cubicBezTo>
                  <a:pt x="30" y="65"/>
                  <a:pt x="13" y="59"/>
                  <a:pt x="6" y="45"/>
                </a:cubicBezTo>
                <a:cubicBezTo>
                  <a:pt x="0" y="31"/>
                  <a:pt x="5" y="14"/>
                  <a:pt x="20" y="7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89" name="Freeform 628"/>
          <p:cNvSpPr/>
          <p:nvPr/>
        </p:nvSpPr>
        <p:spPr bwMode="auto">
          <a:xfrm>
            <a:off x="3144229" y="2865160"/>
            <a:ext cx="177800" cy="179917"/>
          </a:xfrm>
          <a:custGeom>
            <a:avLst/>
            <a:gdLst>
              <a:gd name="T0" fmla="*/ 20 w 64"/>
              <a:gd name="T1" fmla="*/ 7 h 65"/>
              <a:gd name="T2" fmla="*/ 57 w 64"/>
              <a:gd name="T3" fmla="*/ 20 h 65"/>
              <a:gd name="T4" fmla="*/ 44 w 64"/>
              <a:gd name="T5" fmla="*/ 58 h 65"/>
              <a:gd name="T6" fmla="*/ 6 w 64"/>
              <a:gd name="T7" fmla="*/ 45 h 65"/>
              <a:gd name="T8" fmla="*/ 20 w 64"/>
              <a:gd name="T9" fmla="*/ 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5">
                <a:moveTo>
                  <a:pt x="20" y="7"/>
                </a:moveTo>
                <a:cubicBezTo>
                  <a:pt x="34" y="0"/>
                  <a:pt x="51" y="6"/>
                  <a:pt x="57" y="20"/>
                </a:cubicBezTo>
                <a:cubicBezTo>
                  <a:pt x="64" y="34"/>
                  <a:pt x="58" y="51"/>
                  <a:pt x="44" y="58"/>
                </a:cubicBezTo>
                <a:cubicBezTo>
                  <a:pt x="30" y="65"/>
                  <a:pt x="13" y="59"/>
                  <a:pt x="6" y="45"/>
                </a:cubicBezTo>
                <a:cubicBezTo>
                  <a:pt x="0" y="31"/>
                  <a:pt x="6" y="14"/>
                  <a:pt x="20" y="7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0" name="Freeform 629"/>
          <p:cNvSpPr/>
          <p:nvPr/>
        </p:nvSpPr>
        <p:spPr bwMode="auto">
          <a:xfrm>
            <a:off x="4666115" y="1216279"/>
            <a:ext cx="179917" cy="175684"/>
          </a:xfrm>
          <a:custGeom>
            <a:avLst/>
            <a:gdLst>
              <a:gd name="T0" fmla="*/ 45 w 65"/>
              <a:gd name="T1" fmla="*/ 6 h 64"/>
              <a:gd name="T2" fmla="*/ 7 w 65"/>
              <a:gd name="T3" fmla="*/ 20 h 64"/>
              <a:gd name="T4" fmla="*/ 20 w 65"/>
              <a:gd name="T5" fmla="*/ 57 h 64"/>
              <a:gd name="T6" fmla="*/ 58 w 65"/>
              <a:gd name="T7" fmla="*/ 44 h 64"/>
              <a:gd name="T8" fmla="*/ 45 w 65"/>
              <a:gd name="T9" fmla="*/ 6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4">
                <a:moveTo>
                  <a:pt x="45" y="6"/>
                </a:moveTo>
                <a:cubicBezTo>
                  <a:pt x="31" y="0"/>
                  <a:pt x="14" y="6"/>
                  <a:pt x="7" y="20"/>
                </a:cubicBezTo>
                <a:cubicBezTo>
                  <a:pt x="0" y="34"/>
                  <a:pt x="6" y="51"/>
                  <a:pt x="20" y="57"/>
                </a:cubicBezTo>
                <a:cubicBezTo>
                  <a:pt x="34" y="64"/>
                  <a:pt x="51" y="58"/>
                  <a:pt x="58" y="44"/>
                </a:cubicBezTo>
                <a:cubicBezTo>
                  <a:pt x="65" y="30"/>
                  <a:pt x="59" y="13"/>
                  <a:pt x="45" y="6"/>
                </a:cubicBezTo>
                <a:close/>
              </a:path>
            </a:pathLst>
          </a:custGeom>
          <a:solidFill>
            <a:srgbClr val="53A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1" name="Freeform 630"/>
          <p:cNvSpPr/>
          <p:nvPr/>
        </p:nvSpPr>
        <p:spPr bwMode="auto">
          <a:xfrm>
            <a:off x="3637415" y="1806828"/>
            <a:ext cx="179917" cy="179917"/>
          </a:xfrm>
          <a:custGeom>
            <a:avLst/>
            <a:gdLst>
              <a:gd name="T0" fmla="*/ 45 w 65"/>
              <a:gd name="T1" fmla="*/ 7 h 65"/>
              <a:gd name="T2" fmla="*/ 7 w 65"/>
              <a:gd name="T3" fmla="*/ 20 h 65"/>
              <a:gd name="T4" fmla="*/ 20 w 65"/>
              <a:gd name="T5" fmla="*/ 58 h 65"/>
              <a:gd name="T6" fmla="*/ 58 w 65"/>
              <a:gd name="T7" fmla="*/ 45 h 65"/>
              <a:gd name="T8" fmla="*/ 45 w 65"/>
              <a:gd name="T9" fmla="*/ 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5">
                <a:moveTo>
                  <a:pt x="45" y="7"/>
                </a:moveTo>
                <a:cubicBezTo>
                  <a:pt x="31" y="0"/>
                  <a:pt x="14" y="6"/>
                  <a:pt x="7" y="20"/>
                </a:cubicBezTo>
                <a:cubicBezTo>
                  <a:pt x="0" y="34"/>
                  <a:pt x="6" y="51"/>
                  <a:pt x="20" y="58"/>
                </a:cubicBezTo>
                <a:cubicBezTo>
                  <a:pt x="34" y="65"/>
                  <a:pt x="51" y="59"/>
                  <a:pt x="58" y="45"/>
                </a:cubicBezTo>
                <a:cubicBezTo>
                  <a:pt x="65" y="31"/>
                  <a:pt x="59" y="14"/>
                  <a:pt x="45" y="7"/>
                </a:cubicBezTo>
                <a:close/>
              </a:path>
            </a:pathLst>
          </a:custGeom>
          <a:solidFill>
            <a:srgbClr val="2587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2" name="Freeform 631"/>
          <p:cNvSpPr/>
          <p:nvPr/>
        </p:nvSpPr>
        <p:spPr bwMode="auto">
          <a:xfrm>
            <a:off x="7026197" y="4516160"/>
            <a:ext cx="175684" cy="177800"/>
          </a:xfrm>
          <a:custGeom>
            <a:avLst/>
            <a:gdLst>
              <a:gd name="T0" fmla="*/ 20 w 64"/>
              <a:gd name="T1" fmla="*/ 57 h 64"/>
              <a:gd name="T2" fmla="*/ 58 w 64"/>
              <a:gd name="T3" fmla="*/ 44 h 64"/>
              <a:gd name="T4" fmla="*/ 44 w 64"/>
              <a:gd name="T5" fmla="*/ 7 h 64"/>
              <a:gd name="T6" fmla="*/ 7 w 64"/>
              <a:gd name="T7" fmla="*/ 20 h 64"/>
              <a:gd name="T8" fmla="*/ 20 w 64"/>
              <a:gd name="T9" fmla="*/ 5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4">
                <a:moveTo>
                  <a:pt x="20" y="57"/>
                </a:moveTo>
                <a:cubicBezTo>
                  <a:pt x="34" y="64"/>
                  <a:pt x="51" y="58"/>
                  <a:pt x="58" y="44"/>
                </a:cubicBezTo>
                <a:cubicBezTo>
                  <a:pt x="64" y="30"/>
                  <a:pt x="59" y="13"/>
                  <a:pt x="44" y="7"/>
                </a:cubicBezTo>
                <a:cubicBezTo>
                  <a:pt x="30" y="0"/>
                  <a:pt x="14" y="6"/>
                  <a:pt x="7" y="20"/>
                </a:cubicBezTo>
                <a:cubicBezTo>
                  <a:pt x="0" y="34"/>
                  <a:pt x="6" y="51"/>
                  <a:pt x="20" y="57"/>
                </a:cubicBezTo>
                <a:close/>
              </a:path>
            </a:pathLst>
          </a:custGeom>
          <a:solidFill>
            <a:srgbClr val="53A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3" name="Freeform 632"/>
          <p:cNvSpPr/>
          <p:nvPr/>
        </p:nvSpPr>
        <p:spPr bwMode="auto">
          <a:xfrm>
            <a:off x="8054896" y="3921377"/>
            <a:ext cx="179917" cy="177800"/>
          </a:xfrm>
          <a:custGeom>
            <a:avLst/>
            <a:gdLst>
              <a:gd name="T0" fmla="*/ 20 w 65"/>
              <a:gd name="T1" fmla="*/ 58 h 64"/>
              <a:gd name="T2" fmla="*/ 58 w 65"/>
              <a:gd name="T3" fmla="*/ 44 h 64"/>
              <a:gd name="T4" fmla="*/ 45 w 65"/>
              <a:gd name="T5" fmla="*/ 7 h 64"/>
              <a:gd name="T6" fmla="*/ 7 w 65"/>
              <a:gd name="T7" fmla="*/ 20 h 64"/>
              <a:gd name="T8" fmla="*/ 20 w 65"/>
              <a:gd name="T9" fmla="*/ 5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4">
                <a:moveTo>
                  <a:pt x="20" y="58"/>
                </a:moveTo>
                <a:cubicBezTo>
                  <a:pt x="34" y="64"/>
                  <a:pt x="51" y="59"/>
                  <a:pt x="58" y="44"/>
                </a:cubicBezTo>
                <a:cubicBezTo>
                  <a:pt x="65" y="30"/>
                  <a:pt x="59" y="14"/>
                  <a:pt x="45" y="7"/>
                </a:cubicBezTo>
                <a:cubicBezTo>
                  <a:pt x="31" y="0"/>
                  <a:pt x="14" y="6"/>
                  <a:pt x="7" y="20"/>
                </a:cubicBezTo>
                <a:cubicBezTo>
                  <a:pt x="0" y="34"/>
                  <a:pt x="6" y="51"/>
                  <a:pt x="20" y="5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4" name="Freeform 633"/>
          <p:cNvSpPr/>
          <p:nvPr/>
        </p:nvSpPr>
        <p:spPr bwMode="auto">
          <a:xfrm>
            <a:off x="4666115" y="4516160"/>
            <a:ext cx="179917" cy="177800"/>
          </a:xfrm>
          <a:custGeom>
            <a:avLst/>
            <a:gdLst>
              <a:gd name="T0" fmla="*/ 45 w 65"/>
              <a:gd name="T1" fmla="*/ 57 h 64"/>
              <a:gd name="T2" fmla="*/ 7 w 65"/>
              <a:gd name="T3" fmla="*/ 44 h 64"/>
              <a:gd name="T4" fmla="*/ 20 w 65"/>
              <a:gd name="T5" fmla="*/ 7 h 64"/>
              <a:gd name="T6" fmla="*/ 58 w 65"/>
              <a:gd name="T7" fmla="*/ 20 h 64"/>
              <a:gd name="T8" fmla="*/ 45 w 65"/>
              <a:gd name="T9" fmla="*/ 5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4">
                <a:moveTo>
                  <a:pt x="45" y="57"/>
                </a:moveTo>
                <a:cubicBezTo>
                  <a:pt x="31" y="64"/>
                  <a:pt x="14" y="58"/>
                  <a:pt x="7" y="44"/>
                </a:cubicBezTo>
                <a:cubicBezTo>
                  <a:pt x="0" y="30"/>
                  <a:pt x="6" y="13"/>
                  <a:pt x="20" y="7"/>
                </a:cubicBezTo>
                <a:cubicBezTo>
                  <a:pt x="34" y="0"/>
                  <a:pt x="51" y="6"/>
                  <a:pt x="58" y="20"/>
                </a:cubicBezTo>
                <a:cubicBezTo>
                  <a:pt x="65" y="34"/>
                  <a:pt x="59" y="51"/>
                  <a:pt x="45" y="57"/>
                </a:cubicBezTo>
                <a:close/>
              </a:path>
            </a:pathLst>
          </a:custGeom>
          <a:solidFill>
            <a:srgbClr val="80C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5" name="Freeform 634"/>
          <p:cNvSpPr/>
          <p:nvPr/>
        </p:nvSpPr>
        <p:spPr bwMode="auto">
          <a:xfrm>
            <a:off x="3637415" y="3921377"/>
            <a:ext cx="179917" cy="177800"/>
          </a:xfrm>
          <a:custGeom>
            <a:avLst/>
            <a:gdLst>
              <a:gd name="T0" fmla="*/ 45 w 65"/>
              <a:gd name="T1" fmla="*/ 58 h 64"/>
              <a:gd name="T2" fmla="*/ 7 w 65"/>
              <a:gd name="T3" fmla="*/ 44 h 64"/>
              <a:gd name="T4" fmla="*/ 20 w 65"/>
              <a:gd name="T5" fmla="*/ 7 h 64"/>
              <a:gd name="T6" fmla="*/ 58 w 65"/>
              <a:gd name="T7" fmla="*/ 20 h 64"/>
              <a:gd name="T8" fmla="*/ 45 w 65"/>
              <a:gd name="T9" fmla="*/ 5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4">
                <a:moveTo>
                  <a:pt x="45" y="58"/>
                </a:moveTo>
                <a:cubicBezTo>
                  <a:pt x="31" y="64"/>
                  <a:pt x="14" y="59"/>
                  <a:pt x="7" y="44"/>
                </a:cubicBezTo>
                <a:cubicBezTo>
                  <a:pt x="0" y="30"/>
                  <a:pt x="6" y="14"/>
                  <a:pt x="20" y="7"/>
                </a:cubicBezTo>
                <a:cubicBezTo>
                  <a:pt x="34" y="0"/>
                  <a:pt x="51" y="6"/>
                  <a:pt x="58" y="20"/>
                </a:cubicBezTo>
                <a:cubicBezTo>
                  <a:pt x="65" y="34"/>
                  <a:pt x="59" y="51"/>
                  <a:pt x="45" y="58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6" name="Freeform 635"/>
          <p:cNvSpPr/>
          <p:nvPr/>
        </p:nvSpPr>
        <p:spPr bwMode="auto">
          <a:xfrm>
            <a:off x="6793363" y="2454527"/>
            <a:ext cx="177800" cy="177800"/>
          </a:xfrm>
          <a:custGeom>
            <a:avLst/>
            <a:gdLst>
              <a:gd name="T0" fmla="*/ 20 w 64"/>
              <a:gd name="T1" fmla="*/ 7 h 64"/>
              <a:gd name="T2" fmla="*/ 57 w 64"/>
              <a:gd name="T3" fmla="*/ 20 h 64"/>
              <a:gd name="T4" fmla="*/ 44 w 64"/>
              <a:gd name="T5" fmla="*/ 58 h 64"/>
              <a:gd name="T6" fmla="*/ 7 w 64"/>
              <a:gd name="T7" fmla="*/ 44 h 64"/>
              <a:gd name="T8" fmla="*/ 20 w 64"/>
              <a:gd name="T9" fmla="*/ 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4">
                <a:moveTo>
                  <a:pt x="20" y="7"/>
                </a:moveTo>
                <a:cubicBezTo>
                  <a:pt x="34" y="0"/>
                  <a:pt x="51" y="6"/>
                  <a:pt x="57" y="20"/>
                </a:cubicBezTo>
                <a:cubicBezTo>
                  <a:pt x="64" y="34"/>
                  <a:pt x="58" y="51"/>
                  <a:pt x="44" y="58"/>
                </a:cubicBezTo>
                <a:cubicBezTo>
                  <a:pt x="30" y="64"/>
                  <a:pt x="13" y="59"/>
                  <a:pt x="7" y="44"/>
                </a:cubicBezTo>
                <a:cubicBezTo>
                  <a:pt x="0" y="30"/>
                  <a:pt x="6" y="13"/>
                  <a:pt x="20" y="7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7" name="Freeform 636"/>
          <p:cNvSpPr/>
          <p:nvPr/>
        </p:nvSpPr>
        <p:spPr bwMode="auto">
          <a:xfrm>
            <a:off x="5902248" y="3798611"/>
            <a:ext cx="179917" cy="177800"/>
          </a:xfrm>
          <a:custGeom>
            <a:avLst/>
            <a:gdLst>
              <a:gd name="T0" fmla="*/ 20 w 65"/>
              <a:gd name="T1" fmla="*/ 7 h 64"/>
              <a:gd name="T2" fmla="*/ 58 w 65"/>
              <a:gd name="T3" fmla="*/ 20 h 64"/>
              <a:gd name="T4" fmla="*/ 45 w 65"/>
              <a:gd name="T5" fmla="*/ 57 h 64"/>
              <a:gd name="T6" fmla="*/ 7 w 65"/>
              <a:gd name="T7" fmla="*/ 44 h 64"/>
              <a:gd name="T8" fmla="*/ 20 w 65"/>
              <a:gd name="T9" fmla="*/ 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4">
                <a:moveTo>
                  <a:pt x="20" y="7"/>
                </a:moveTo>
                <a:cubicBezTo>
                  <a:pt x="34" y="0"/>
                  <a:pt x="51" y="6"/>
                  <a:pt x="58" y="20"/>
                </a:cubicBezTo>
                <a:cubicBezTo>
                  <a:pt x="65" y="34"/>
                  <a:pt x="59" y="51"/>
                  <a:pt x="45" y="57"/>
                </a:cubicBezTo>
                <a:cubicBezTo>
                  <a:pt x="31" y="64"/>
                  <a:pt x="14" y="58"/>
                  <a:pt x="7" y="44"/>
                </a:cubicBezTo>
                <a:cubicBezTo>
                  <a:pt x="0" y="30"/>
                  <a:pt x="6" y="13"/>
                  <a:pt x="20" y="7"/>
                </a:cubicBezTo>
                <a:close/>
              </a:path>
            </a:pathLst>
          </a:custGeom>
          <a:solidFill>
            <a:srgbClr val="53AB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8" name="Freeform 637"/>
          <p:cNvSpPr/>
          <p:nvPr/>
        </p:nvSpPr>
        <p:spPr bwMode="auto">
          <a:xfrm>
            <a:off x="3935864" y="2822828"/>
            <a:ext cx="179917" cy="179917"/>
          </a:xfrm>
          <a:custGeom>
            <a:avLst/>
            <a:gdLst>
              <a:gd name="T0" fmla="*/ 20 w 65"/>
              <a:gd name="T1" fmla="*/ 58 h 65"/>
              <a:gd name="T2" fmla="*/ 58 w 65"/>
              <a:gd name="T3" fmla="*/ 45 h 65"/>
              <a:gd name="T4" fmla="*/ 45 w 65"/>
              <a:gd name="T5" fmla="*/ 7 h 65"/>
              <a:gd name="T6" fmla="*/ 7 w 65"/>
              <a:gd name="T7" fmla="*/ 20 h 65"/>
              <a:gd name="T8" fmla="*/ 20 w 65"/>
              <a:gd name="T9" fmla="*/ 58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5">
                <a:moveTo>
                  <a:pt x="20" y="58"/>
                </a:moveTo>
                <a:cubicBezTo>
                  <a:pt x="34" y="65"/>
                  <a:pt x="51" y="59"/>
                  <a:pt x="58" y="45"/>
                </a:cubicBezTo>
                <a:cubicBezTo>
                  <a:pt x="65" y="31"/>
                  <a:pt x="59" y="14"/>
                  <a:pt x="45" y="7"/>
                </a:cubicBezTo>
                <a:cubicBezTo>
                  <a:pt x="31" y="0"/>
                  <a:pt x="14" y="6"/>
                  <a:pt x="7" y="20"/>
                </a:cubicBezTo>
                <a:cubicBezTo>
                  <a:pt x="0" y="34"/>
                  <a:pt x="6" y="51"/>
                  <a:pt x="20" y="5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 sz="2400"/>
          </a:p>
        </p:txBody>
      </p:sp>
      <p:sp>
        <p:nvSpPr>
          <p:cNvPr id="399" name="TextBox 398"/>
          <p:cNvSpPr txBox="1"/>
          <p:nvPr/>
        </p:nvSpPr>
        <p:spPr>
          <a:xfrm>
            <a:off x="9630426" y="538480"/>
            <a:ext cx="1596390" cy="3525520"/>
          </a:xfrm>
          <a:prstGeom prst="rect">
            <a:avLst/>
          </a:prstGeom>
          <a:noFill/>
        </p:spPr>
        <p:txBody>
          <a:bodyPr vert="eaVert" wrap="square" lIns="121917" tIns="60958" rIns="121917" bIns="60958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方正舒体" panose="02010601030101010101" charset="-122"/>
                <a:ea typeface="方正舒体" panose="02010601030101010101" charset="-122"/>
              </a:rPr>
              <a:t>迹忆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xit" presetSubtype="5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down)">
                                      <p:cBhvr>
                                        <p:cTn id="19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399" grpId="0"/>
      <p:bldP spid="39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dit"/>
          <p:cNvPicPr>
            <a:picLocks noChangeAspect="1"/>
          </p:cNvPicPr>
          <p:nvPr/>
        </p:nvPicPr>
        <p:blipFill>
          <a:blip r:embed="rId4"/>
          <a:srcRect t="3097"/>
          <a:stretch>
            <a:fillRect/>
          </a:stretch>
        </p:blipFill>
        <p:spPr>
          <a:xfrm>
            <a:off x="360680" y="398780"/>
            <a:ext cx="3644900" cy="6279515"/>
          </a:xfrm>
          <a:prstGeom prst="rect">
            <a:avLst/>
          </a:prstGeom>
          <a:ln w="28575" cap="rnd" cmpd="sng">
            <a:solidFill>
              <a:schemeClr val="tx1"/>
            </a:solidFill>
            <a:prstDash val="solid"/>
          </a:ln>
        </p:spPr>
      </p:pic>
      <p:sp>
        <p:nvSpPr>
          <p:cNvPr id="133" name="Content Placeholder 2"/>
          <p:cNvSpPr txBox="1"/>
          <p:nvPr/>
        </p:nvSpPr>
        <p:spPr>
          <a:xfrm>
            <a:off x="5042931" y="484042"/>
            <a:ext cx="2105919" cy="544445"/>
          </a:xfrm>
          <a:prstGeom prst="rect">
            <a:avLst/>
          </a:prstGeom>
          <a:ln>
            <a:noFill/>
          </a:ln>
        </p:spPr>
        <p:txBody>
          <a:bodyPr vert="horz" lIns="91438" tIns="45719" rIns="91438" bIns="4571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迹忆广场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534535" y="1477645"/>
            <a:ext cx="5823585" cy="1197610"/>
            <a:chOff x="7141" y="2327"/>
            <a:chExt cx="9171" cy="1886"/>
          </a:xfrm>
        </p:grpSpPr>
        <p:sp>
          <p:nvSpPr>
            <p:cNvPr id="38" name="TextBox 37"/>
            <p:cNvSpPr txBox="1"/>
            <p:nvPr/>
          </p:nvSpPr>
          <p:spPr>
            <a:xfrm>
              <a:off x="8258" y="2327"/>
              <a:ext cx="8054" cy="1886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一段音乐、一幅图片、一行文字，都可以作为旅途中的一个难忘瞬间被记录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7141" y="2571"/>
              <a:ext cx="733" cy="784"/>
              <a:chOff x="2035177" y="1291211"/>
              <a:chExt cx="627063" cy="628650"/>
            </a:xfrm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2035177" y="1291211"/>
                <a:ext cx="627063" cy="628650"/>
              </a:xfrm>
              <a:custGeom>
                <a:avLst/>
                <a:gdLst>
                  <a:gd name="T0" fmla="*/ 202 w 238"/>
                  <a:gd name="T1" fmla="*/ 238 h 238"/>
                  <a:gd name="T2" fmla="*/ 36 w 238"/>
                  <a:gd name="T3" fmla="*/ 238 h 238"/>
                  <a:gd name="T4" fmla="*/ 0 w 238"/>
                  <a:gd name="T5" fmla="*/ 202 h 238"/>
                  <a:gd name="T6" fmla="*/ 0 w 238"/>
                  <a:gd name="T7" fmla="*/ 36 h 238"/>
                  <a:gd name="T8" fmla="*/ 36 w 238"/>
                  <a:gd name="T9" fmla="*/ 0 h 238"/>
                  <a:gd name="T10" fmla="*/ 202 w 238"/>
                  <a:gd name="T11" fmla="*/ 0 h 238"/>
                  <a:gd name="T12" fmla="*/ 238 w 238"/>
                  <a:gd name="T13" fmla="*/ 36 h 238"/>
                  <a:gd name="T14" fmla="*/ 238 w 238"/>
                  <a:gd name="T15" fmla="*/ 202 h 238"/>
                  <a:gd name="T16" fmla="*/ 202 w 238"/>
                  <a:gd name="T17" fmla="*/ 238 h 238"/>
                  <a:gd name="T18" fmla="*/ 36 w 238"/>
                  <a:gd name="T19" fmla="*/ 8 h 238"/>
                  <a:gd name="T20" fmla="*/ 8 w 238"/>
                  <a:gd name="T21" fmla="*/ 36 h 238"/>
                  <a:gd name="T22" fmla="*/ 8 w 238"/>
                  <a:gd name="T23" fmla="*/ 202 h 238"/>
                  <a:gd name="T24" fmla="*/ 36 w 238"/>
                  <a:gd name="T25" fmla="*/ 230 h 238"/>
                  <a:gd name="T26" fmla="*/ 202 w 238"/>
                  <a:gd name="T27" fmla="*/ 230 h 238"/>
                  <a:gd name="T28" fmla="*/ 230 w 238"/>
                  <a:gd name="T29" fmla="*/ 202 h 238"/>
                  <a:gd name="T30" fmla="*/ 230 w 238"/>
                  <a:gd name="T31" fmla="*/ 36 h 238"/>
                  <a:gd name="T32" fmla="*/ 202 w 238"/>
                  <a:gd name="T33" fmla="*/ 8 h 238"/>
                  <a:gd name="T34" fmla="*/ 36 w 238"/>
                  <a:gd name="T35" fmla="*/ 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38">
                    <a:moveTo>
                      <a:pt x="202" y="238"/>
                    </a:moveTo>
                    <a:cubicBezTo>
                      <a:pt x="36" y="238"/>
                      <a:pt x="36" y="238"/>
                      <a:pt x="36" y="238"/>
                    </a:cubicBezTo>
                    <a:cubicBezTo>
                      <a:pt x="16" y="238"/>
                      <a:pt x="0" y="222"/>
                      <a:pt x="0" y="20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22" y="0"/>
                      <a:pt x="238" y="17"/>
                      <a:pt x="238" y="36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8" y="222"/>
                      <a:pt x="222" y="238"/>
                      <a:pt x="202" y="238"/>
                    </a:cubicBezTo>
                    <a:close/>
                    <a:moveTo>
                      <a:pt x="36" y="8"/>
                    </a:moveTo>
                    <a:cubicBezTo>
                      <a:pt x="21" y="8"/>
                      <a:pt x="8" y="21"/>
                      <a:pt x="8" y="36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18"/>
                      <a:pt x="21" y="230"/>
                      <a:pt x="36" y="230"/>
                    </a:cubicBezTo>
                    <a:cubicBezTo>
                      <a:pt x="202" y="230"/>
                      <a:pt x="202" y="230"/>
                      <a:pt x="202" y="230"/>
                    </a:cubicBezTo>
                    <a:cubicBezTo>
                      <a:pt x="218" y="230"/>
                      <a:pt x="230" y="218"/>
                      <a:pt x="230" y="20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21"/>
                      <a:pt x="218" y="8"/>
                      <a:pt x="202" y="8"/>
                    </a:cubicBezTo>
                    <a:lnTo>
                      <a:pt x="3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125"/>
              <p:cNvSpPr>
                <a:spLocks noEditPoints="1"/>
              </p:cNvSpPr>
              <p:nvPr/>
            </p:nvSpPr>
            <p:spPr bwMode="auto">
              <a:xfrm>
                <a:off x="2139952" y="1489648"/>
                <a:ext cx="361950" cy="242888"/>
              </a:xfrm>
              <a:custGeom>
                <a:avLst/>
                <a:gdLst>
                  <a:gd name="T0" fmla="*/ 133 w 137"/>
                  <a:gd name="T1" fmla="*/ 92 h 92"/>
                  <a:gd name="T2" fmla="*/ 130 w 137"/>
                  <a:gd name="T3" fmla="*/ 90 h 92"/>
                  <a:gd name="T4" fmla="*/ 95 w 137"/>
                  <a:gd name="T5" fmla="*/ 50 h 92"/>
                  <a:gd name="T6" fmla="*/ 77 w 137"/>
                  <a:gd name="T7" fmla="*/ 70 h 92"/>
                  <a:gd name="T8" fmla="*/ 71 w 137"/>
                  <a:gd name="T9" fmla="*/ 70 h 92"/>
                  <a:gd name="T10" fmla="*/ 43 w 137"/>
                  <a:gd name="T11" fmla="*/ 38 h 92"/>
                  <a:gd name="T12" fmla="*/ 7 w 137"/>
                  <a:gd name="T13" fmla="*/ 79 h 92"/>
                  <a:gd name="T14" fmla="*/ 3 w 137"/>
                  <a:gd name="T15" fmla="*/ 80 h 92"/>
                  <a:gd name="T16" fmla="*/ 0 w 137"/>
                  <a:gd name="T17" fmla="*/ 77 h 92"/>
                  <a:gd name="T18" fmla="*/ 0 w 137"/>
                  <a:gd name="T19" fmla="*/ 4 h 92"/>
                  <a:gd name="T20" fmla="*/ 4 w 137"/>
                  <a:gd name="T21" fmla="*/ 0 h 92"/>
                  <a:gd name="T22" fmla="*/ 133 w 137"/>
                  <a:gd name="T23" fmla="*/ 0 h 92"/>
                  <a:gd name="T24" fmla="*/ 137 w 137"/>
                  <a:gd name="T25" fmla="*/ 4 h 92"/>
                  <a:gd name="T26" fmla="*/ 137 w 137"/>
                  <a:gd name="T27" fmla="*/ 88 h 92"/>
                  <a:gd name="T28" fmla="*/ 134 w 137"/>
                  <a:gd name="T29" fmla="*/ 91 h 92"/>
                  <a:gd name="T30" fmla="*/ 133 w 137"/>
                  <a:gd name="T31" fmla="*/ 92 h 92"/>
                  <a:gd name="T32" fmla="*/ 95 w 137"/>
                  <a:gd name="T33" fmla="*/ 39 h 92"/>
                  <a:gd name="T34" fmla="*/ 98 w 137"/>
                  <a:gd name="T35" fmla="*/ 41 h 92"/>
                  <a:gd name="T36" fmla="*/ 129 w 137"/>
                  <a:gd name="T37" fmla="*/ 77 h 92"/>
                  <a:gd name="T38" fmla="*/ 129 w 137"/>
                  <a:gd name="T39" fmla="*/ 8 h 92"/>
                  <a:gd name="T40" fmla="*/ 8 w 137"/>
                  <a:gd name="T41" fmla="*/ 8 h 92"/>
                  <a:gd name="T42" fmla="*/ 8 w 137"/>
                  <a:gd name="T43" fmla="*/ 66 h 92"/>
                  <a:gd name="T44" fmla="*/ 40 w 137"/>
                  <a:gd name="T45" fmla="*/ 29 h 92"/>
                  <a:gd name="T46" fmla="*/ 46 w 137"/>
                  <a:gd name="T47" fmla="*/ 29 h 92"/>
                  <a:gd name="T48" fmla="*/ 74 w 137"/>
                  <a:gd name="T49" fmla="*/ 61 h 92"/>
                  <a:gd name="T50" fmla="*/ 92 w 137"/>
                  <a:gd name="T51" fmla="*/ 41 h 92"/>
                  <a:gd name="T52" fmla="*/ 95 w 137"/>
                  <a:gd name="T53" fmla="*/ 3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7" h="92">
                    <a:moveTo>
                      <a:pt x="133" y="92"/>
                    </a:moveTo>
                    <a:cubicBezTo>
                      <a:pt x="132" y="92"/>
                      <a:pt x="130" y="91"/>
                      <a:pt x="130" y="90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5" y="72"/>
                      <a:pt x="72" y="72"/>
                      <a:pt x="71" y="7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80"/>
                      <a:pt x="4" y="81"/>
                      <a:pt x="3" y="80"/>
                    </a:cubicBezTo>
                    <a:cubicBezTo>
                      <a:pt x="1" y="80"/>
                      <a:pt x="0" y="78"/>
                      <a:pt x="0" y="7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5" y="0"/>
                      <a:pt x="137" y="1"/>
                      <a:pt x="137" y="4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37" y="89"/>
                      <a:pt x="136" y="91"/>
                      <a:pt x="134" y="91"/>
                    </a:cubicBezTo>
                    <a:cubicBezTo>
                      <a:pt x="134" y="91"/>
                      <a:pt x="133" y="92"/>
                      <a:pt x="133" y="92"/>
                    </a:cubicBezTo>
                    <a:close/>
                    <a:moveTo>
                      <a:pt x="95" y="39"/>
                    </a:moveTo>
                    <a:cubicBezTo>
                      <a:pt x="96" y="39"/>
                      <a:pt x="97" y="40"/>
                      <a:pt x="98" y="41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1" y="27"/>
                      <a:pt x="44" y="27"/>
                      <a:pt x="46" y="29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2" y="40"/>
                      <a:pt x="94" y="39"/>
                      <a:pt x="95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" name="Freeform 126"/>
              <p:cNvSpPr/>
              <p:nvPr/>
            </p:nvSpPr>
            <p:spPr bwMode="auto">
              <a:xfrm>
                <a:off x="2139952" y="1681736"/>
                <a:ext cx="361950" cy="74613"/>
              </a:xfrm>
              <a:custGeom>
                <a:avLst/>
                <a:gdLst>
                  <a:gd name="T0" fmla="*/ 133 w 137"/>
                  <a:gd name="T1" fmla="*/ 28 h 28"/>
                  <a:gd name="T2" fmla="*/ 4 w 137"/>
                  <a:gd name="T3" fmla="*/ 28 h 28"/>
                  <a:gd name="T4" fmla="*/ 0 w 137"/>
                  <a:gd name="T5" fmla="*/ 24 h 28"/>
                  <a:gd name="T6" fmla="*/ 0 w 137"/>
                  <a:gd name="T7" fmla="*/ 4 h 28"/>
                  <a:gd name="T8" fmla="*/ 4 w 137"/>
                  <a:gd name="T9" fmla="*/ 0 h 28"/>
                  <a:gd name="T10" fmla="*/ 8 w 137"/>
                  <a:gd name="T11" fmla="*/ 4 h 28"/>
                  <a:gd name="T12" fmla="*/ 8 w 137"/>
                  <a:gd name="T13" fmla="*/ 20 h 28"/>
                  <a:gd name="T14" fmla="*/ 129 w 137"/>
                  <a:gd name="T15" fmla="*/ 20 h 28"/>
                  <a:gd name="T16" fmla="*/ 129 w 137"/>
                  <a:gd name="T17" fmla="*/ 15 h 28"/>
                  <a:gd name="T18" fmla="*/ 133 w 137"/>
                  <a:gd name="T19" fmla="*/ 11 h 28"/>
                  <a:gd name="T20" fmla="*/ 137 w 137"/>
                  <a:gd name="T21" fmla="*/ 15 h 28"/>
                  <a:gd name="T22" fmla="*/ 137 w 137"/>
                  <a:gd name="T23" fmla="*/ 24 h 28"/>
                  <a:gd name="T24" fmla="*/ 133 w 137"/>
                  <a:gd name="T2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28">
                    <a:moveTo>
                      <a:pt x="133" y="28"/>
                    </a:moveTo>
                    <a:cubicBezTo>
                      <a:pt x="4" y="28"/>
                      <a:pt x="4" y="28"/>
                      <a:pt x="4" y="28"/>
                    </a:cubicBezTo>
                    <a:cubicBezTo>
                      <a:pt x="2" y="28"/>
                      <a:pt x="0" y="26"/>
                      <a:pt x="0" y="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7" y="0"/>
                      <a:pt x="8" y="1"/>
                      <a:pt x="8" y="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2"/>
                      <a:pt x="130" y="11"/>
                      <a:pt x="133" y="11"/>
                    </a:cubicBezTo>
                    <a:cubicBezTo>
                      <a:pt x="135" y="11"/>
                      <a:pt x="137" y="12"/>
                      <a:pt x="137" y="15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7" y="26"/>
                      <a:pt x="135" y="28"/>
                      <a:pt x="133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127"/>
              <p:cNvSpPr/>
              <p:nvPr/>
            </p:nvSpPr>
            <p:spPr bwMode="auto">
              <a:xfrm>
                <a:off x="2182814" y="1446786"/>
                <a:ext cx="360363" cy="266700"/>
              </a:xfrm>
              <a:custGeom>
                <a:avLst/>
                <a:gdLst>
                  <a:gd name="T0" fmla="*/ 133 w 137"/>
                  <a:gd name="T1" fmla="*/ 101 h 101"/>
                  <a:gd name="T2" fmla="*/ 117 w 137"/>
                  <a:gd name="T3" fmla="*/ 101 h 101"/>
                  <a:gd name="T4" fmla="*/ 113 w 137"/>
                  <a:gd name="T5" fmla="*/ 97 h 101"/>
                  <a:gd name="T6" fmla="*/ 117 w 137"/>
                  <a:gd name="T7" fmla="*/ 93 h 101"/>
                  <a:gd name="T8" fmla="*/ 129 w 137"/>
                  <a:gd name="T9" fmla="*/ 93 h 101"/>
                  <a:gd name="T10" fmla="*/ 129 w 137"/>
                  <a:gd name="T11" fmla="*/ 8 h 101"/>
                  <a:gd name="T12" fmla="*/ 8 w 137"/>
                  <a:gd name="T13" fmla="*/ 8 h 101"/>
                  <a:gd name="T14" fmla="*/ 8 w 137"/>
                  <a:gd name="T15" fmla="*/ 20 h 101"/>
                  <a:gd name="T16" fmla="*/ 4 w 137"/>
                  <a:gd name="T17" fmla="*/ 24 h 101"/>
                  <a:gd name="T18" fmla="*/ 0 w 137"/>
                  <a:gd name="T19" fmla="*/ 20 h 101"/>
                  <a:gd name="T20" fmla="*/ 0 w 137"/>
                  <a:gd name="T21" fmla="*/ 4 h 101"/>
                  <a:gd name="T22" fmla="*/ 4 w 137"/>
                  <a:gd name="T23" fmla="*/ 0 h 101"/>
                  <a:gd name="T24" fmla="*/ 133 w 137"/>
                  <a:gd name="T25" fmla="*/ 0 h 101"/>
                  <a:gd name="T26" fmla="*/ 137 w 137"/>
                  <a:gd name="T27" fmla="*/ 4 h 101"/>
                  <a:gd name="T28" fmla="*/ 137 w 137"/>
                  <a:gd name="T29" fmla="*/ 97 h 101"/>
                  <a:gd name="T30" fmla="*/ 133 w 137"/>
                  <a:gd name="T31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7" h="101">
                    <a:moveTo>
                      <a:pt x="133" y="101"/>
                    </a:move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14" y="101"/>
                      <a:pt x="113" y="99"/>
                      <a:pt x="113" y="97"/>
                    </a:cubicBezTo>
                    <a:cubicBezTo>
                      <a:pt x="113" y="95"/>
                      <a:pt x="114" y="93"/>
                      <a:pt x="117" y="93"/>
                    </a:cubicBezTo>
                    <a:cubicBezTo>
                      <a:pt x="129" y="93"/>
                      <a:pt x="129" y="93"/>
                      <a:pt x="129" y="93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2"/>
                      <a:pt x="7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5" y="0"/>
                      <a:pt x="137" y="2"/>
                      <a:pt x="137" y="4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9"/>
                      <a:pt x="135" y="101"/>
                      <a:pt x="133" y="1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128"/>
              <p:cNvSpPr>
                <a:spLocks noEditPoints="1"/>
              </p:cNvSpPr>
              <p:nvPr/>
            </p:nvSpPr>
            <p:spPr bwMode="auto">
              <a:xfrm>
                <a:off x="2374902" y="1521398"/>
                <a:ext cx="68263" cy="68263"/>
              </a:xfrm>
              <a:custGeom>
                <a:avLst/>
                <a:gdLst>
                  <a:gd name="T0" fmla="*/ 13 w 26"/>
                  <a:gd name="T1" fmla="*/ 26 h 26"/>
                  <a:gd name="T2" fmla="*/ 0 w 26"/>
                  <a:gd name="T3" fmla="*/ 13 h 26"/>
                  <a:gd name="T4" fmla="*/ 13 w 26"/>
                  <a:gd name="T5" fmla="*/ 0 h 26"/>
                  <a:gd name="T6" fmla="*/ 26 w 26"/>
                  <a:gd name="T7" fmla="*/ 13 h 26"/>
                  <a:gd name="T8" fmla="*/ 13 w 26"/>
                  <a:gd name="T9" fmla="*/ 26 h 26"/>
                  <a:gd name="T10" fmla="*/ 13 w 26"/>
                  <a:gd name="T11" fmla="*/ 8 h 26"/>
                  <a:gd name="T12" fmla="*/ 8 w 26"/>
                  <a:gd name="T13" fmla="*/ 13 h 26"/>
                  <a:gd name="T14" fmla="*/ 13 w 26"/>
                  <a:gd name="T15" fmla="*/ 18 h 26"/>
                  <a:gd name="T16" fmla="*/ 18 w 26"/>
                  <a:gd name="T17" fmla="*/ 13 h 26"/>
                  <a:gd name="T18" fmla="*/ 13 w 26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26"/>
                    </a:moveTo>
                    <a:cubicBezTo>
                      <a:pt x="6" y="26"/>
                      <a:pt x="0" y="20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20"/>
                      <a:pt x="20" y="26"/>
                      <a:pt x="13" y="26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8" y="10"/>
                      <a:pt x="8" y="13"/>
                    </a:cubicBezTo>
                    <a:cubicBezTo>
                      <a:pt x="8" y="16"/>
                      <a:pt x="11" y="18"/>
                      <a:pt x="13" y="18"/>
                    </a:cubicBezTo>
                    <a:cubicBezTo>
                      <a:pt x="16" y="18"/>
                      <a:pt x="18" y="16"/>
                      <a:pt x="18" y="13"/>
                    </a:cubicBezTo>
                    <a:cubicBezTo>
                      <a:pt x="18" y="10"/>
                      <a:pt x="16" y="8"/>
                      <a:pt x="1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534535" y="3209925"/>
            <a:ext cx="5824220" cy="573405"/>
            <a:chOff x="7141" y="4935"/>
            <a:chExt cx="9172" cy="903"/>
          </a:xfrm>
        </p:grpSpPr>
        <p:sp>
          <p:nvSpPr>
            <p:cNvPr id="34" name="TextBox 33"/>
            <p:cNvSpPr txBox="1"/>
            <p:nvPr/>
          </p:nvSpPr>
          <p:spPr>
            <a:xfrm>
              <a:off x="8258" y="4935"/>
              <a:ext cx="8055" cy="727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推荐合适的卡片给当前用户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7141" y="5054"/>
              <a:ext cx="733" cy="784"/>
              <a:chOff x="2035177" y="1291211"/>
              <a:chExt cx="627063" cy="628650"/>
            </a:xfrm>
          </p:grpSpPr>
          <p:sp>
            <p:nvSpPr>
              <p:cNvPr id="6" name="Freeform 29"/>
              <p:cNvSpPr>
                <a:spLocks noEditPoints="1"/>
              </p:cNvSpPr>
              <p:nvPr/>
            </p:nvSpPr>
            <p:spPr bwMode="auto">
              <a:xfrm>
                <a:off x="2035177" y="1291211"/>
                <a:ext cx="627063" cy="628650"/>
              </a:xfrm>
              <a:custGeom>
                <a:avLst/>
                <a:gdLst>
                  <a:gd name="T0" fmla="*/ 202 w 238"/>
                  <a:gd name="T1" fmla="*/ 238 h 238"/>
                  <a:gd name="T2" fmla="*/ 36 w 238"/>
                  <a:gd name="T3" fmla="*/ 238 h 238"/>
                  <a:gd name="T4" fmla="*/ 0 w 238"/>
                  <a:gd name="T5" fmla="*/ 202 h 238"/>
                  <a:gd name="T6" fmla="*/ 0 w 238"/>
                  <a:gd name="T7" fmla="*/ 36 h 238"/>
                  <a:gd name="T8" fmla="*/ 36 w 238"/>
                  <a:gd name="T9" fmla="*/ 0 h 238"/>
                  <a:gd name="T10" fmla="*/ 202 w 238"/>
                  <a:gd name="T11" fmla="*/ 0 h 238"/>
                  <a:gd name="T12" fmla="*/ 238 w 238"/>
                  <a:gd name="T13" fmla="*/ 36 h 238"/>
                  <a:gd name="T14" fmla="*/ 238 w 238"/>
                  <a:gd name="T15" fmla="*/ 202 h 238"/>
                  <a:gd name="T16" fmla="*/ 202 w 238"/>
                  <a:gd name="T17" fmla="*/ 238 h 238"/>
                  <a:gd name="T18" fmla="*/ 36 w 238"/>
                  <a:gd name="T19" fmla="*/ 8 h 238"/>
                  <a:gd name="T20" fmla="*/ 8 w 238"/>
                  <a:gd name="T21" fmla="*/ 36 h 238"/>
                  <a:gd name="T22" fmla="*/ 8 w 238"/>
                  <a:gd name="T23" fmla="*/ 202 h 238"/>
                  <a:gd name="T24" fmla="*/ 36 w 238"/>
                  <a:gd name="T25" fmla="*/ 230 h 238"/>
                  <a:gd name="T26" fmla="*/ 202 w 238"/>
                  <a:gd name="T27" fmla="*/ 230 h 238"/>
                  <a:gd name="T28" fmla="*/ 230 w 238"/>
                  <a:gd name="T29" fmla="*/ 202 h 238"/>
                  <a:gd name="T30" fmla="*/ 230 w 238"/>
                  <a:gd name="T31" fmla="*/ 36 h 238"/>
                  <a:gd name="T32" fmla="*/ 202 w 238"/>
                  <a:gd name="T33" fmla="*/ 8 h 238"/>
                  <a:gd name="T34" fmla="*/ 36 w 238"/>
                  <a:gd name="T35" fmla="*/ 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38">
                    <a:moveTo>
                      <a:pt x="202" y="238"/>
                    </a:moveTo>
                    <a:cubicBezTo>
                      <a:pt x="36" y="238"/>
                      <a:pt x="36" y="238"/>
                      <a:pt x="36" y="238"/>
                    </a:cubicBezTo>
                    <a:cubicBezTo>
                      <a:pt x="16" y="238"/>
                      <a:pt x="0" y="222"/>
                      <a:pt x="0" y="20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22" y="0"/>
                      <a:pt x="238" y="17"/>
                      <a:pt x="238" y="36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8" y="222"/>
                      <a:pt x="222" y="238"/>
                      <a:pt x="202" y="238"/>
                    </a:cubicBezTo>
                    <a:close/>
                    <a:moveTo>
                      <a:pt x="36" y="8"/>
                    </a:moveTo>
                    <a:cubicBezTo>
                      <a:pt x="21" y="8"/>
                      <a:pt x="8" y="21"/>
                      <a:pt x="8" y="36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18"/>
                      <a:pt x="21" y="230"/>
                      <a:pt x="36" y="230"/>
                    </a:cubicBezTo>
                    <a:cubicBezTo>
                      <a:pt x="202" y="230"/>
                      <a:pt x="202" y="230"/>
                      <a:pt x="202" y="230"/>
                    </a:cubicBezTo>
                    <a:cubicBezTo>
                      <a:pt x="218" y="230"/>
                      <a:pt x="230" y="218"/>
                      <a:pt x="230" y="20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21"/>
                      <a:pt x="218" y="8"/>
                      <a:pt x="202" y="8"/>
                    </a:cubicBezTo>
                    <a:lnTo>
                      <a:pt x="3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" name="Freeform 125"/>
              <p:cNvSpPr>
                <a:spLocks noEditPoints="1"/>
              </p:cNvSpPr>
              <p:nvPr/>
            </p:nvSpPr>
            <p:spPr bwMode="auto">
              <a:xfrm>
                <a:off x="2139952" y="1489648"/>
                <a:ext cx="361950" cy="242888"/>
              </a:xfrm>
              <a:custGeom>
                <a:avLst/>
                <a:gdLst>
                  <a:gd name="T0" fmla="*/ 133 w 137"/>
                  <a:gd name="T1" fmla="*/ 92 h 92"/>
                  <a:gd name="T2" fmla="*/ 130 w 137"/>
                  <a:gd name="T3" fmla="*/ 90 h 92"/>
                  <a:gd name="T4" fmla="*/ 95 w 137"/>
                  <a:gd name="T5" fmla="*/ 50 h 92"/>
                  <a:gd name="T6" fmla="*/ 77 w 137"/>
                  <a:gd name="T7" fmla="*/ 70 h 92"/>
                  <a:gd name="T8" fmla="*/ 71 w 137"/>
                  <a:gd name="T9" fmla="*/ 70 h 92"/>
                  <a:gd name="T10" fmla="*/ 43 w 137"/>
                  <a:gd name="T11" fmla="*/ 38 h 92"/>
                  <a:gd name="T12" fmla="*/ 7 w 137"/>
                  <a:gd name="T13" fmla="*/ 79 h 92"/>
                  <a:gd name="T14" fmla="*/ 3 w 137"/>
                  <a:gd name="T15" fmla="*/ 80 h 92"/>
                  <a:gd name="T16" fmla="*/ 0 w 137"/>
                  <a:gd name="T17" fmla="*/ 77 h 92"/>
                  <a:gd name="T18" fmla="*/ 0 w 137"/>
                  <a:gd name="T19" fmla="*/ 4 h 92"/>
                  <a:gd name="T20" fmla="*/ 4 w 137"/>
                  <a:gd name="T21" fmla="*/ 0 h 92"/>
                  <a:gd name="T22" fmla="*/ 133 w 137"/>
                  <a:gd name="T23" fmla="*/ 0 h 92"/>
                  <a:gd name="T24" fmla="*/ 137 w 137"/>
                  <a:gd name="T25" fmla="*/ 4 h 92"/>
                  <a:gd name="T26" fmla="*/ 137 w 137"/>
                  <a:gd name="T27" fmla="*/ 88 h 92"/>
                  <a:gd name="T28" fmla="*/ 134 w 137"/>
                  <a:gd name="T29" fmla="*/ 91 h 92"/>
                  <a:gd name="T30" fmla="*/ 133 w 137"/>
                  <a:gd name="T31" fmla="*/ 92 h 92"/>
                  <a:gd name="T32" fmla="*/ 95 w 137"/>
                  <a:gd name="T33" fmla="*/ 39 h 92"/>
                  <a:gd name="T34" fmla="*/ 98 w 137"/>
                  <a:gd name="T35" fmla="*/ 41 h 92"/>
                  <a:gd name="T36" fmla="*/ 129 w 137"/>
                  <a:gd name="T37" fmla="*/ 77 h 92"/>
                  <a:gd name="T38" fmla="*/ 129 w 137"/>
                  <a:gd name="T39" fmla="*/ 8 h 92"/>
                  <a:gd name="T40" fmla="*/ 8 w 137"/>
                  <a:gd name="T41" fmla="*/ 8 h 92"/>
                  <a:gd name="T42" fmla="*/ 8 w 137"/>
                  <a:gd name="T43" fmla="*/ 66 h 92"/>
                  <a:gd name="T44" fmla="*/ 40 w 137"/>
                  <a:gd name="T45" fmla="*/ 29 h 92"/>
                  <a:gd name="T46" fmla="*/ 46 w 137"/>
                  <a:gd name="T47" fmla="*/ 29 h 92"/>
                  <a:gd name="T48" fmla="*/ 74 w 137"/>
                  <a:gd name="T49" fmla="*/ 61 h 92"/>
                  <a:gd name="T50" fmla="*/ 92 w 137"/>
                  <a:gd name="T51" fmla="*/ 41 h 92"/>
                  <a:gd name="T52" fmla="*/ 95 w 137"/>
                  <a:gd name="T53" fmla="*/ 3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7" h="92">
                    <a:moveTo>
                      <a:pt x="133" y="92"/>
                    </a:moveTo>
                    <a:cubicBezTo>
                      <a:pt x="132" y="92"/>
                      <a:pt x="130" y="91"/>
                      <a:pt x="130" y="90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5" y="72"/>
                      <a:pt x="72" y="72"/>
                      <a:pt x="71" y="7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80"/>
                      <a:pt x="4" y="81"/>
                      <a:pt x="3" y="80"/>
                    </a:cubicBezTo>
                    <a:cubicBezTo>
                      <a:pt x="1" y="80"/>
                      <a:pt x="0" y="78"/>
                      <a:pt x="0" y="7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5" y="0"/>
                      <a:pt x="137" y="1"/>
                      <a:pt x="137" y="4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37" y="89"/>
                      <a:pt x="136" y="91"/>
                      <a:pt x="134" y="91"/>
                    </a:cubicBezTo>
                    <a:cubicBezTo>
                      <a:pt x="134" y="91"/>
                      <a:pt x="133" y="92"/>
                      <a:pt x="133" y="92"/>
                    </a:cubicBezTo>
                    <a:close/>
                    <a:moveTo>
                      <a:pt x="95" y="39"/>
                    </a:moveTo>
                    <a:cubicBezTo>
                      <a:pt x="96" y="39"/>
                      <a:pt x="97" y="40"/>
                      <a:pt x="98" y="41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1" y="27"/>
                      <a:pt x="44" y="27"/>
                      <a:pt x="46" y="29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2" y="40"/>
                      <a:pt x="94" y="39"/>
                      <a:pt x="95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" name="Freeform 126"/>
              <p:cNvSpPr/>
              <p:nvPr/>
            </p:nvSpPr>
            <p:spPr bwMode="auto">
              <a:xfrm>
                <a:off x="2139952" y="1681736"/>
                <a:ext cx="361950" cy="74613"/>
              </a:xfrm>
              <a:custGeom>
                <a:avLst/>
                <a:gdLst>
                  <a:gd name="T0" fmla="*/ 133 w 137"/>
                  <a:gd name="T1" fmla="*/ 28 h 28"/>
                  <a:gd name="T2" fmla="*/ 4 w 137"/>
                  <a:gd name="T3" fmla="*/ 28 h 28"/>
                  <a:gd name="T4" fmla="*/ 0 w 137"/>
                  <a:gd name="T5" fmla="*/ 24 h 28"/>
                  <a:gd name="T6" fmla="*/ 0 w 137"/>
                  <a:gd name="T7" fmla="*/ 4 h 28"/>
                  <a:gd name="T8" fmla="*/ 4 w 137"/>
                  <a:gd name="T9" fmla="*/ 0 h 28"/>
                  <a:gd name="T10" fmla="*/ 8 w 137"/>
                  <a:gd name="T11" fmla="*/ 4 h 28"/>
                  <a:gd name="T12" fmla="*/ 8 w 137"/>
                  <a:gd name="T13" fmla="*/ 20 h 28"/>
                  <a:gd name="T14" fmla="*/ 129 w 137"/>
                  <a:gd name="T15" fmla="*/ 20 h 28"/>
                  <a:gd name="T16" fmla="*/ 129 w 137"/>
                  <a:gd name="T17" fmla="*/ 15 h 28"/>
                  <a:gd name="T18" fmla="*/ 133 w 137"/>
                  <a:gd name="T19" fmla="*/ 11 h 28"/>
                  <a:gd name="T20" fmla="*/ 137 w 137"/>
                  <a:gd name="T21" fmla="*/ 15 h 28"/>
                  <a:gd name="T22" fmla="*/ 137 w 137"/>
                  <a:gd name="T23" fmla="*/ 24 h 28"/>
                  <a:gd name="T24" fmla="*/ 133 w 137"/>
                  <a:gd name="T2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28">
                    <a:moveTo>
                      <a:pt x="133" y="28"/>
                    </a:moveTo>
                    <a:cubicBezTo>
                      <a:pt x="4" y="28"/>
                      <a:pt x="4" y="28"/>
                      <a:pt x="4" y="28"/>
                    </a:cubicBezTo>
                    <a:cubicBezTo>
                      <a:pt x="2" y="28"/>
                      <a:pt x="0" y="26"/>
                      <a:pt x="0" y="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7" y="0"/>
                      <a:pt x="8" y="1"/>
                      <a:pt x="8" y="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2"/>
                      <a:pt x="130" y="11"/>
                      <a:pt x="133" y="11"/>
                    </a:cubicBezTo>
                    <a:cubicBezTo>
                      <a:pt x="135" y="11"/>
                      <a:pt x="137" y="12"/>
                      <a:pt x="137" y="15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7" y="26"/>
                      <a:pt x="135" y="28"/>
                      <a:pt x="133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Freeform 127"/>
              <p:cNvSpPr/>
              <p:nvPr/>
            </p:nvSpPr>
            <p:spPr bwMode="auto">
              <a:xfrm>
                <a:off x="2182814" y="1446786"/>
                <a:ext cx="360363" cy="266700"/>
              </a:xfrm>
              <a:custGeom>
                <a:avLst/>
                <a:gdLst>
                  <a:gd name="T0" fmla="*/ 133 w 137"/>
                  <a:gd name="T1" fmla="*/ 101 h 101"/>
                  <a:gd name="T2" fmla="*/ 117 w 137"/>
                  <a:gd name="T3" fmla="*/ 101 h 101"/>
                  <a:gd name="T4" fmla="*/ 113 w 137"/>
                  <a:gd name="T5" fmla="*/ 97 h 101"/>
                  <a:gd name="T6" fmla="*/ 117 w 137"/>
                  <a:gd name="T7" fmla="*/ 93 h 101"/>
                  <a:gd name="T8" fmla="*/ 129 w 137"/>
                  <a:gd name="T9" fmla="*/ 93 h 101"/>
                  <a:gd name="T10" fmla="*/ 129 w 137"/>
                  <a:gd name="T11" fmla="*/ 8 h 101"/>
                  <a:gd name="T12" fmla="*/ 8 w 137"/>
                  <a:gd name="T13" fmla="*/ 8 h 101"/>
                  <a:gd name="T14" fmla="*/ 8 w 137"/>
                  <a:gd name="T15" fmla="*/ 20 h 101"/>
                  <a:gd name="T16" fmla="*/ 4 w 137"/>
                  <a:gd name="T17" fmla="*/ 24 h 101"/>
                  <a:gd name="T18" fmla="*/ 0 w 137"/>
                  <a:gd name="T19" fmla="*/ 20 h 101"/>
                  <a:gd name="T20" fmla="*/ 0 w 137"/>
                  <a:gd name="T21" fmla="*/ 4 h 101"/>
                  <a:gd name="T22" fmla="*/ 4 w 137"/>
                  <a:gd name="T23" fmla="*/ 0 h 101"/>
                  <a:gd name="T24" fmla="*/ 133 w 137"/>
                  <a:gd name="T25" fmla="*/ 0 h 101"/>
                  <a:gd name="T26" fmla="*/ 137 w 137"/>
                  <a:gd name="T27" fmla="*/ 4 h 101"/>
                  <a:gd name="T28" fmla="*/ 137 w 137"/>
                  <a:gd name="T29" fmla="*/ 97 h 101"/>
                  <a:gd name="T30" fmla="*/ 133 w 137"/>
                  <a:gd name="T31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7" h="101">
                    <a:moveTo>
                      <a:pt x="133" y="101"/>
                    </a:move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14" y="101"/>
                      <a:pt x="113" y="99"/>
                      <a:pt x="113" y="97"/>
                    </a:cubicBezTo>
                    <a:cubicBezTo>
                      <a:pt x="113" y="95"/>
                      <a:pt x="114" y="93"/>
                      <a:pt x="117" y="93"/>
                    </a:cubicBezTo>
                    <a:cubicBezTo>
                      <a:pt x="129" y="93"/>
                      <a:pt x="129" y="93"/>
                      <a:pt x="129" y="93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2"/>
                      <a:pt x="7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5" y="0"/>
                      <a:pt x="137" y="2"/>
                      <a:pt x="137" y="4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9"/>
                      <a:pt x="135" y="101"/>
                      <a:pt x="133" y="1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" name="Freeform 128"/>
              <p:cNvSpPr>
                <a:spLocks noEditPoints="1"/>
              </p:cNvSpPr>
              <p:nvPr/>
            </p:nvSpPr>
            <p:spPr bwMode="auto">
              <a:xfrm>
                <a:off x="2374902" y="1521398"/>
                <a:ext cx="68263" cy="68263"/>
              </a:xfrm>
              <a:custGeom>
                <a:avLst/>
                <a:gdLst>
                  <a:gd name="T0" fmla="*/ 13 w 26"/>
                  <a:gd name="T1" fmla="*/ 26 h 26"/>
                  <a:gd name="T2" fmla="*/ 0 w 26"/>
                  <a:gd name="T3" fmla="*/ 13 h 26"/>
                  <a:gd name="T4" fmla="*/ 13 w 26"/>
                  <a:gd name="T5" fmla="*/ 0 h 26"/>
                  <a:gd name="T6" fmla="*/ 26 w 26"/>
                  <a:gd name="T7" fmla="*/ 13 h 26"/>
                  <a:gd name="T8" fmla="*/ 13 w 26"/>
                  <a:gd name="T9" fmla="*/ 26 h 26"/>
                  <a:gd name="T10" fmla="*/ 13 w 26"/>
                  <a:gd name="T11" fmla="*/ 8 h 26"/>
                  <a:gd name="T12" fmla="*/ 8 w 26"/>
                  <a:gd name="T13" fmla="*/ 13 h 26"/>
                  <a:gd name="T14" fmla="*/ 13 w 26"/>
                  <a:gd name="T15" fmla="*/ 18 h 26"/>
                  <a:gd name="T16" fmla="*/ 18 w 26"/>
                  <a:gd name="T17" fmla="*/ 13 h 26"/>
                  <a:gd name="T18" fmla="*/ 13 w 26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26"/>
                    </a:moveTo>
                    <a:cubicBezTo>
                      <a:pt x="6" y="26"/>
                      <a:pt x="0" y="20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20"/>
                      <a:pt x="20" y="26"/>
                      <a:pt x="13" y="26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8" y="10"/>
                      <a:pt x="8" y="13"/>
                    </a:cubicBezTo>
                    <a:cubicBezTo>
                      <a:pt x="8" y="16"/>
                      <a:pt x="11" y="18"/>
                      <a:pt x="13" y="18"/>
                    </a:cubicBezTo>
                    <a:cubicBezTo>
                      <a:pt x="16" y="18"/>
                      <a:pt x="18" y="16"/>
                      <a:pt x="18" y="13"/>
                    </a:cubicBezTo>
                    <a:cubicBezTo>
                      <a:pt x="18" y="10"/>
                      <a:pt x="16" y="8"/>
                      <a:pt x="1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612005" y="4664075"/>
            <a:ext cx="5810250" cy="497840"/>
            <a:chOff x="7209" y="7913"/>
            <a:chExt cx="9150" cy="784"/>
          </a:xfrm>
        </p:grpSpPr>
        <p:grpSp>
          <p:nvGrpSpPr>
            <p:cNvPr id="11" name="组合 10"/>
            <p:cNvGrpSpPr/>
            <p:nvPr/>
          </p:nvGrpSpPr>
          <p:grpSpPr>
            <a:xfrm>
              <a:off x="7209" y="7913"/>
              <a:ext cx="733" cy="784"/>
              <a:chOff x="2035177" y="1291211"/>
              <a:chExt cx="627063" cy="628650"/>
            </a:xfrm>
          </p:grpSpPr>
          <p:sp>
            <p:nvSpPr>
              <p:cNvPr id="12" name="Freeform 29"/>
              <p:cNvSpPr>
                <a:spLocks noEditPoints="1"/>
              </p:cNvSpPr>
              <p:nvPr/>
            </p:nvSpPr>
            <p:spPr bwMode="auto">
              <a:xfrm>
                <a:off x="2035177" y="1291211"/>
                <a:ext cx="627063" cy="628650"/>
              </a:xfrm>
              <a:custGeom>
                <a:avLst/>
                <a:gdLst>
                  <a:gd name="T0" fmla="*/ 202 w 238"/>
                  <a:gd name="T1" fmla="*/ 238 h 238"/>
                  <a:gd name="T2" fmla="*/ 36 w 238"/>
                  <a:gd name="T3" fmla="*/ 238 h 238"/>
                  <a:gd name="T4" fmla="*/ 0 w 238"/>
                  <a:gd name="T5" fmla="*/ 202 h 238"/>
                  <a:gd name="T6" fmla="*/ 0 w 238"/>
                  <a:gd name="T7" fmla="*/ 36 h 238"/>
                  <a:gd name="T8" fmla="*/ 36 w 238"/>
                  <a:gd name="T9" fmla="*/ 0 h 238"/>
                  <a:gd name="T10" fmla="*/ 202 w 238"/>
                  <a:gd name="T11" fmla="*/ 0 h 238"/>
                  <a:gd name="T12" fmla="*/ 238 w 238"/>
                  <a:gd name="T13" fmla="*/ 36 h 238"/>
                  <a:gd name="T14" fmla="*/ 238 w 238"/>
                  <a:gd name="T15" fmla="*/ 202 h 238"/>
                  <a:gd name="T16" fmla="*/ 202 w 238"/>
                  <a:gd name="T17" fmla="*/ 238 h 238"/>
                  <a:gd name="T18" fmla="*/ 36 w 238"/>
                  <a:gd name="T19" fmla="*/ 8 h 238"/>
                  <a:gd name="T20" fmla="*/ 8 w 238"/>
                  <a:gd name="T21" fmla="*/ 36 h 238"/>
                  <a:gd name="T22" fmla="*/ 8 w 238"/>
                  <a:gd name="T23" fmla="*/ 202 h 238"/>
                  <a:gd name="T24" fmla="*/ 36 w 238"/>
                  <a:gd name="T25" fmla="*/ 230 h 238"/>
                  <a:gd name="T26" fmla="*/ 202 w 238"/>
                  <a:gd name="T27" fmla="*/ 230 h 238"/>
                  <a:gd name="T28" fmla="*/ 230 w 238"/>
                  <a:gd name="T29" fmla="*/ 202 h 238"/>
                  <a:gd name="T30" fmla="*/ 230 w 238"/>
                  <a:gd name="T31" fmla="*/ 36 h 238"/>
                  <a:gd name="T32" fmla="*/ 202 w 238"/>
                  <a:gd name="T33" fmla="*/ 8 h 238"/>
                  <a:gd name="T34" fmla="*/ 36 w 238"/>
                  <a:gd name="T35" fmla="*/ 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38">
                    <a:moveTo>
                      <a:pt x="202" y="238"/>
                    </a:moveTo>
                    <a:cubicBezTo>
                      <a:pt x="36" y="238"/>
                      <a:pt x="36" y="238"/>
                      <a:pt x="36" y="238"/>
                    </a:cubicBezTo>
                    <a:cubicBezTo>
                      <a:pt x="16" y="238"/>
                      <a:pt x="0" y="222"/>
                      <a:pt x="0" y="20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22" y="0"/>
                      <a:pt x="238" y="17"/>
                      <a:pt x="238" y="36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8" y="222"/>
                      <a:pt x="222" y="238"/>
                      <a:pt x="202" y="238"/>
                    </a:cubicBezTo>
                    <a:close/>
                    <a:moveTo>
                      <a:pt x="36" y="8"/>
                    </a:moveTo>
                    <a:cubicBezTo>
                      <a:pt x="21" y="8"/>
                      <a:pt x="8" y="21"/>
                      <a:pt x="8" y="36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18"/>
                      <a:pt x="21" y="230"/>
                      <a:pt x="36" y="230"/>
                    </a:cubicBezTo>
                    <a:cubicBezTo>
                      <a:pt x="202" y="230"/>
                      <a:pt x="202" y="230"/>
                      <a:pt x="202" y="230"/>
                    </a:cubicBezTo>
                    <a:cubicBezTo>
                      <a:pt x="218" y="230"/>
                      <a:pt x="230" y="218"/>
                      <a:pt x="230" y="20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21"/>
                      <a:pt x="218" y="8"/>
                      <a:pt x="202" y="8"/>
                    </a:cubicBezTo>
                    <a:lnTo>
                      <a:pt x="3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Freeform 125"/>
              <p:cNvSpPr>
                <a:spLocks noEditPoints="1"/>
              </p:cNvSpPr>
              <p:nvPr/>
            </p:nvSpPr>
            <p:spPr bwMode="auto">
              <a:xfrm>
                <a:off x="2139952" y="1489648"/>
                <a:ext cx="361950" cy="242888"/>
              </a:xfrm>
              <a:custGeom>
                <a:avLst/>
                <a:gdLst>
                  <a:gd name="T0" fmla="*/ 133 w 137"/>
                  <a:gd name="T1" fmla="*/ 92 h 92"/>
                  <a:gd name="T2" fmla="*/ 130 w 137"/>
                  <a:gd name="T3" fmla="*/ 90 h 92"/>
                  <a:gd name="T4" fmla="*/ 95 w 137"/>
                  <a:gd name="T5" fmla="*/ 50 h 92"/>
                  <a:gd name="T6" fmla="*/ 77 w 137"/>
                  <a:gd name="T7" fmla="*/ 70 h 92"/>
                  <a:gd name="T8" fmla="*/ 71 w 137"/>
                  <a:gd name="T9" fmla="*/ 70 h 92"/>
                  <a:gd name="T10" fmla="*/ 43 w 137"/>
                  <a:gd name="T11" fmla="*/ 38 h 92"/>
                  <a:gd name="T12" fmla="*/ 7 w 137"/>
                  <a:gd name="T13" fmla="*/ 79 h 92"/>
                  <a:gd name="T14" fmla="*/ 3 w 137"/>
                  <a:gd name="T15" fmla="*/ 80 h 92"/>
                  <a:gd name="T16" fmla="*/ 0 w 137"/>
                  <a:gd name="T17" fmla="*/ 77 h 92"/>
                  <a:gd name="T18" fmla="*/ 0 w 137"/>
                  <a:gd name="T19" fmla="*/ 4 h 92"/>
                  <a:gd name="T20" fmla="*/ 4 w 137"/>
                  <a:gd name="T21" fmla="*/ 0 h 92"/>
                  <a:gd name="T22" fmla="*/ 133 w 137"/>
                  <a:gd name="T23" fmla="*/ 0 h 92"/>
                  <a:gd name="T24" fmla="*/ 137 w 137"/>
                  <a:gd name="T25" fmla="*/ 4 h 92"/>
                  <a:gd name="T26" fmla="*/ 137 w 137"/>
                  <a:gd name="T27" fmla="*/ 88 h 92"/>
                  <a:gd name="T28" fmla="*/ 134 w 137"/>
                  <a:gd name="T29" fmla="*/ 91 h 92"/>
                  <a:gd name="T30" fmla="*/ 133 w 137"/>
                  <a:gd name="T31" fmla="*/ 92 h 92"/>
                  <a:gd name="T32" fmla="*/ 95 w 137"/>
                  <a:gd name="T33" fmla="*/ 39 h 92"/>
                  <a:gd name="T34" fmla="*/ 98 w 137"/>
                  <a:gd name="T35" fmla="*/ 41 h 92"/>
                  <a:gd name="T36" fmla="*/ 129 w 137"/>
                  <a:gd name="T37" fmla="*/ 77 h 92"/>
                  <a:gd name="T38" fmla="*/ 129 w 137"/>
                  <a:gd name="T39" fmla="*/ 8 h 92"/>
                  <a:gd name="T40" fmla="*/ 8 w 137"/>
                  <a:gd name="T41" fmla="*/ 8 h 92"/>
                  <a:gd name="T42" fmla="*/ 8 w 137"/>
                  <a:gd name="T43" fmla="*/ 66 h 92"/>
                  <a:gd name="T44" fmla="*/ 40 w 137"/>
                  <a:gd name="T45" fmla="*/ 29 h 92"/>
                  <a:gd name="T46" fmla="*/ 46 w 137"/>
                  <a:gd name="T47" fmla="*/ 29 h 92"/>
                  <a:gd name="T48" fmla="*/ 74 w 137"/>
                  <a:gd name="T49" fmla="*/ 61 h 92"/>
                  <a:gd name="T50" fmla="*/ 92 w 137"/>
                  <a:gd name="T51" fmla="*/ 41 h 92"/>
                  <a:gd name="T52" fmla="*/ 95 w 137"/>
                  <a:gd name="T53" fmla="*/ 3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7" h="92">
                    <a:moveTo>
                      <a:pt x="133" y="92"/>
                    </a:moveTo>
                    <a:cubicBezTo>
                      <a:pt x="132" y="92"/>
                      <a:pt x="130" y="91"/>
                      <a:pt x="130" y="90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5" y="72"/>
                      <a:pt x="72" y="72"/>
                      <a:pt x="71" y="7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80"/>
                      <a:pt x="4" y="81"/>
                      <a:pt x="3" y="80"/>
                    </a:cubicBezTo>
                    <a:cubicBezTo>
                      <a:pt x="1" y="80"/>
                      <a:pt x="0" y="78"/>
                      <a:pt x="0" y="7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5" y="0"/>
                      <a:pt x="137" y="1"/>
                      <a:pt x="137" y="4"/>
                    </a:cubicBezTo>
                    <a:cubicBezTo>
                      <a:pt x="137" y="88"/>
                      <a:pt x="137" y="88"/>
                      <a:pt x="137" y="88"/>
                    </a:cubicBezTo>
                    <a:cubicBezTo>
                      <a:pt x="137" y="89"/>
                      <a:pt x="136" y="91"/>
                      <a:pt x="134" y="91"/>
                    </a:cubicBezTo>
                    <a:cubicBezTo>
                      <a:pt x="134" y="91"/>
                      <a:pt x="133" y="92"/>
                      <a:pt x="133" y="92"/>
                    </a:cubicBezTo>
                    <a:close/>
                    <a:moveTo>
                      <a:pt x="95" y="39"/>
                    </a:moveTo>
                    <a:cubicBezTo>
                      <a:pt x="96" y="39"/>
                      <a:pt x="97" y="40"/>
                      <a:pt x="98" y="41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1" y="27"/>
                      <a:pt x="44" y="27"/>
                      <a:pt x="46" y="29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2" y="40"/>
                      <a:pt x="94" y="39"/>
                      <a:pt x="95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126"/>
              <p:cNvSpPr/>
              <p:nvPr/>
            </p:nvSpPr>
            <p:spPr bwMode="auto">
              <a:xfrm>
                <a:off x="2139952" y="1681736"/>
                <a:ext cx="361950" cy="74613"/>
              </a:xfrm>
              <a:custGeom>
                <a:avLst/>
                <a:gdLst>
                  <a:gd name="T0" fmla="*/ 133 w 137"/>
                  <a:gd name="T1" fmla="*/ 28 h 28"/>
                  <a:gd name="T2" fmla="*/ 4 w 137"/>
                  <a:gd name="T3" fmla="*/ 28 h 28"/>
                  <a:gd name="T4" fmla="*/ 0 w 137"/>
                  <a:gd name="T5" fmla="*/ 24 h 28"/>
                  <a:gd name="T6" fmla="*/ 0 w 137"/>
                  <a:gd name="T7" fmla="*/ 4 h 28"/>
                  <a:gd name="T8" fmla="*/ 4 w 137"/>
                  <a:gd name="T9" fmla="*/ 0 h 28"/>
                  <a:gd name="T10" fmla="*/ 8 w 137"/>
                  <a:gd name="T11" fmla="*/ 4 h 28"/>
                  <a:gd name="T12" fmla="*/ 8 w 137"/>
                  <a:gd name="T13" fmla="*/ 20 h 28"/>
                  <a:gd name="T14" fmla="*/ 129 w 137"/>
                  <a:gd name="T15" fmla="*/ 20 h 28"/>
                  <a:gd name="T16" fmla="*/ 129 w 137"/>
                  <a:gd name="T17" fmla="*/ 15 h 28"/>
                  <a:gd name="T18" fmla="*/ 133 w 137"/>
                  <a:gd name="T19" fmla="*/ 11 h 28"/>
                  <a:gd name="T20" fmla="*/ 137 w 137"/>
                  <a:gd name="T21" fmla="*/ 15 h 28"/>
                  <a:gd name="T22" fmla="*/ 137 w 137"/>
                  <a:gd name="T23" fmla="*/ 24 h 28"/>
                  <a:gd name="T24" fmla="*/ 133 w 137"/>
                  <a:gd name="T2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28">
                    <a:moveTo>
                      <a:pt x="133" y="28"/>
                    </a:moveTo>
                    <a:cubicBezTo>
                      <a:pt x="4" y="28"/>
                      <a:pt x="4" y="28"/>
                      <a:pt x="4" y="28"/>
                    </a:cubicBezTo>
                    <a:cubicBezTo>
                      <a:pt x="2" y="28"/>
                      <a:pt x="0" y="26"/>
                      <a:pt x="0" y="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7" y="0"/>
                      <a:pt x="8" y="1"/>
                      <a:pt x="8" y="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2"/>
                      <a:pt x="130" y="11"/>
                      <a:pt x="133" y="11"/>
                    </a:cubicBezTo>
                    <a:cubicBezTo>
                      <a:pt x="135" y="11"/>
                      <a:pt x="137" y="12"/>
                      <a:pt x="137" y="15"/>
                    </a:cubicBezTo>
                    <a:cubicBezTo>
                      <a:pt x="137" y="24"/>
                      <a:pt x="137" y="24"/>
                      <a:pt x="137" y="24"/>
                    </a:cubicBezTo>
                    <a:cubicBezTo>
                      <a:pt x="137" y="26"/>
                      <a:pt x="135" y="28"/>
                      <a:pt x="133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127"/>
              <p:cNvSpPr/>
              <p:nvPr/>
            </p:nvSpPr>
            <p:spPr bwMode="auto">
              <a:xfrm>
                <a:off x="2182814" y="1446786"/>
                <a:ext cx="360363" cy="266700"/>
              </a:xfrm>
              <a:custGeom>
                <a:avLst/>
                <a:gdLst>
                  <a:gd name="T0" fmla="*/ 133 w 137"/>
                  <a:gd name="T1" fmla="*/ 101 h 101"/>
                  <a:gd name="T2" fmla="*/ 117 w 137"/>
                  <a:gd name="T3" fmla="*/ 101 h 101"/>
                  <a:gd name="T4" fmla="*/ 113 w 137"/>
                  <a:gd name="T5" fmla="*/ 97 h 101"/>
                  <a:gd name="T6" fmla="*/ 117 w 137"/>
                  <a:gd name="T7" fmla="*/ 93 h 101"/>
                  <a:gd name="T8" fmla="*/ 129 w 137"/>
                  <a:gd name="T9" fmla="*/ 93 h 101"/>
                  <a:gd name="T10" fmla="*/ 129 w 137"/>
                  <a:gd name="T11" fmla="*/ 8 h 101"/>
                  <a:gd name="T12" fmla="*/ 8 w 137"/>
                  <a:gd name="T13" fmla="*/ 8 h 101"/>
                  <a:gd name="T14" fmla="*/ 8 w 137"/>
                  <a:gd name="T15" fmla="*/ 20 h 101"/>
                  <a:gd name="T16" fmla="*/ 4 w 137"/>
                  <a:gd name="T17" fmla="*/ 24 h 101"/>
                  <a:gd name="T18" fmla="*/ 0 w 137"/>
                  <a:gd name="T19" fmla="*/ 20 h 101"/>
                  <a:gd name="T20" fmla="*/ 0 w 137"/>
                  <a:gd name="T21" fmla="*/ 4 h 101"/>
                  <a:gd name="T22" fmla="*/ 4 w 137"/>
                  <a:gd name="T23" fmla="*/ 0 h 101"/>
                  <a:gd name="T24" fmla="*/ 133 w 137"/>
                  <a:gd name="T25" fmla="*/ 0 h 101"/>
                  <a:gd name="T26" fmla="*/ 137 w 137"/>
                  <a:gd name="T27" fmla="*/ 4 h 101"/>
                  <a:gd name="T28" fmla="*/ 137 w 137"/>
                  <a:gd name="T29" fmla="*/ 97 h 101"/>
                  <a:gd name="T30" fmla="*/ 133 w 137"/>
                  <a:gd name="T31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7" h="101">
                    <a:moveTo>
                      <a:pt x="133" y="101"/>
                    </a:move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14" y="101"/>
                      <a:pt x="113" y="99"/>
                      <a:pt x="113" y="97"/>
                    </a:cubicBezTo>
                    <a:cubicBezTo>
                      <a:pt x="113" y="95"/>
                      <a:pt x="114" y="93"/>
                      <a:pt x="117" y="93"/>
                    </a:cubicBezTo>
                    <a:cubicBezTo>
                      <a:pt x="129" y="93"/>
                      <a:pt x="129" y="93"/>
                      <a:pt x="129" y="93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2"/>
                      <a:pt x="7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5" y="0"/>
                      <a:pt x="137" y="2"/>
                      <a:pt x="137" y="4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9"/>
                      <a:pt x="135" y="101"/>
                      <a:pt x="133" y="1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Freeform 128"/>
              <p:cNvSpPr>
                <a:spLocks noEditPoints="1"/>
              </p:cNvSpPr>
              <p:nvPr/>
            </p:nvSpPr>
            <p:spPr bwMode="auto">
              <a:xfrm>
                <a:off x="2374902" y="1521398"/>
                <a:ext cx="68263" cy="68263"/>
              </a:xfrm>
              <a:custGeom>
                <a:avLst/>
                <a:gdLst>
                  <a:gd name="T0" fmla="*/ 13 w 26"/>
                  <a:gd name="T1" fmla="*/ 26 h 26"/>
                  <a:gd name="T2" fmla="*/ 0 w 26"/>
                  <a:gd name="T3" fmla="*/ 13 h 26"/>
                  <a:gd name="T4" fmla="*/ 13 w 26"/>
                  <a:gd name="T5" fmla="*/ 0 h 26"/>
                  <a:gd name="T6" fmla="*/ 26 w 26"/>
                  <a:gd name="T7" fmla="*/ 13 h 26"/>
                  <a:gd name="T8" fmla="*/ 13 w 26"/>
                  <a:gd name="T9" fmla="*/ 26 h 26"/>
                  <a:gd name="T10" fmla="*/ 13 w 26"/>
                  <a:gd name="T11" fmla="*/ 8 h 26"/>
                  <a:gd name="T12" fmla="*/ 8 w 26"/>
                  <a:gd name="T13" fmla="*/ 13 h 26"/>
                  <a:gd name="T14" fmla="*/ 13 w 26"/>
                  <a:gd name="T15" fmla="*/ 18 h 26"/>
                  <a:gd name="T16" fmla="*/ 18 w 26"/>
                  <a:gd name="T17" fmla="*/ 13 h 26"/>
                  <a:gd name="T18" fmla="*/ 13 w 26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26"/>
                    </a:moveTo>
                    <a:cubicBezTo>
                      <a:pt x="6" y="26"/>
                      <a:pt x="0" y="20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20"/>
                      <a:pt x="20" y="26"/>
                      <a:pt x="13" y="26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8" y="10"/>
                      <a:pt x="8" y="13"/>
                    </a:cubicBezTo>
                    <a:cubicBezTo>
                      <a:pt x="8" y="16"/>
                      <a:pt x="11" y="18"/>
                      <a:pt x="13" y="18"/>
                    </a:cubicBezTo>
                    <a:cubicBezTo>
                      <a:pt x="16" y="18"/>
                      <a:pt x="18" y="16"/>
                      <a:pt x="18" y="13"/>
                    </a:cubicBezTo>
                    <a:cubicBezTo>
                      <a:pt x="18" y="10"/>
                      <a:pt x="16" y="8"/>
                      <a:pt x="1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7" name="TextBox 34"/>
            <p:cNvSpPr txBox="1"/>
            <p:nvPr/>
          </p:nvSpPr>
          <p:spPr>
            <a:xfrm>
              <a:off x="8258" y="7913"/>
              <a:ext cx="8101" cy="727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拾取他人的卡片并开启对话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map"/>
          <p:cNvPicPr>
            <a:picLocks noChangeAspect="1"/>
          </p:cNvPicPr>
          <p:nvPr/>
        </p:nvPicPr>
        <p:blipFill>
          <a:blip r:embed="rId4"/>
          <a:srcRect t="3400"/>
          <a:stretch>
            <a:fillRect/>
          </a:stretch>
        </p:blipFill>
        <p:spPr>
          <a:xfrm>
            <a:off x="369570" y="399415"/>
            <a:ext cx="3644900" cy="6259830"/>
          </a:xfrm>
          <a:prstGeom prst="rect">
            <a:avLst/>
          </a:prstGeom>
        </p:spPr>
      </p:pic>
      <p:grpSp>
        <p:nvGrpSpPr>
          <p:cNvPr id="13" name="组合 33"/>
          <p:cNvGrpSpPr/>
          <p:nvPr/>
        </p:nvGrpSpPr>
        <p:grpSpPr>
          <a:xfrm>
            <a:off x="340995" y="886460"/>
            <a:ext cx="7655560" cy="4885690"/>
            <a:chOff x="1167" y="538"/>
            <a:chExt cx="13467" cy="8757"/>
          </a:xfrm>
        </p:grpSpPr>
        <p:grpSp>
          <p:nvGrpSpPr>
            <p:cNvPr id="15" name="组合 30"/>
            <p:cNvGrpSpPr/>
            <p:nvPr/>
          </p:nvGrpSpPr>
          <p:grpSpPr>
            <a:xfrm>
              <a:off x="1167" y="538"/>
              <a:ext cx="13467" cy="8757"/>
              <a:chOff x="1167" y="538"/>
              <a:chExt cx="13467" cy="8757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7" y="538"/>
                <a:ext cx="13467" cy="8757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14" y="3364"/>
                <a:ext cx="631" cy="747"/>
              </a:xfrm>
              <a:prstGeom prst="rect">
                <a:avLst/>
              </a:prstGeom>
              <a:effectLst>
                <a:softEdge rad="63500"/>
              </a:effectLst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50" y="2506"/>
                <a:ext cx="445" cy="527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68" y="2488"/>
                <a:ext cx="460" cy="545"/>
              </a:xfrm>
              <a:prstGeom prst="rect">
                <a:avLst/>
              </a:prstGeom>
              <a:effectLst>
                <a:softEdge rad="63500"/>
              </a:effectLst>
            </p:spPr>
          </p:pic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13" y="6238"/>
              <a:ext cx="445" cy="527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4" name="组合 13"/>
          <p:cNvGrpSpPr/>
          <p:nvPr/>
        </p:nvGrpSpPr>
        <p:grpSpPr>
          <a:xfrm>
            <a:off x="-12065" y="-9525"/>
            <a:ext cx="12251690" cy="6885940"/>
            <a:chOff x="7837" y="281"/>
            <a:chExt cx="19294" cy="10844"/>
          </a:xfrm>
          <a:solidFill>
            <a:srgbClr val="64A0C8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7837" y="281"/>
              <a:ext cx="19294" cy="10844"/>
              <a:chOff x="15" y="-26"/>
              <a:chExt cx="19294" cy="10844"/>
            </a:xfrm>
            <a:grpFill/>
          </p:grpSpPr>
          <p:sp>
            <p:nvSpPr>
              <p:cNvPr id="3" name="矩形 2"/>
              <p:cNvSpPr/>
              <p:nvPr/>
            </p:nvSpPr>
            <p:spPr>
              <a:xfrm>
                <a:off x="6373" y="580"/>
                <a:ext cx="12936" cy="102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5" y="10525"/>
                <a:ext cx="6357" cy="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5" y="-26"/>
                <a:ext cx="553" cy="10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68" y="-26"/>
                <a:ext cx="18740" cy="60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0" y="887"/>
              <a:ext cx="5806" cy="768"/>
            </a:xfrm>
            <a:prstGeom prst="rect">
              <a:avLst/>
            </a:prstGeom>
            <a:grpFill/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90" y="9349"/>
              <a:ext cx="5804" cy="1483"/>
            </a:xfrm>
            <a:prstGeom prst="rect">
              <a:avLst/>
            </a:prstGeom>
            <a:grpFill/>
          </p:spPr>
        </p:pic>
        <p:cxnSp>
          <p:nvCxnSpPr>
            <p:cNvPr id="11" name="直接连接符 10"/>
            <p:cNvCxnSpPr/>
            <p:nvPr/>
          </p:nvCxnSpPr>
          <p:spPr>
            <a:xfrm>
              <a:off x="8408" y="887"/>
              <a:ext cx="16" cy="9786"/>
            </a:xfrm>
            <a:prstGeom prst="line">
              <a:avLst/>
            </a:prstGeom>
            <a:grpFill/>
            <a:ln w="3810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4166" y="887"/>
              <a:ext cx="12" cy="9896"/>
            </a:xfrm>
            <a:prstGeom prst="line">
              <a:avLst/>
            </a:prstGeom>
            <a:grpFill/>
            <a:ln w="3810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42"/>
          <p:cNvGrpSpPr/>
          <p:nvPr/>
        </p:nvGrpSpPr>
        <p:grpSpPr>
          <a:xfrm>
            <a:off x="4655820" y="1274445"/>
            <a:ext cx="6795135" cy="470084"/>
            <a:chOff x="8092" y="665"/>
            <a:chExt cx="9766" cy="987"/>
          </a:xfrm>
        </p:grpSpPr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092" y="818"/>
              <a:ext cx="414" cy="756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165"/>
              <a:endParaRPr 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927" y="665"/>
              <a:ext cx="8931" cy="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>
                <a:lnSpc>
                  <a:spcPct val="110000"/>
                </a:lnSpc>
              </a:pP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点开地图界面，展示整体地图。</a:t>
              </a:r>
            </a:p>
          </p:txBody>
        </p:sp>
      </p:grpSp>
      <p:grpSp>
        <p:nvGrpSpPr>
          <p:cNvPr id="22" name="组合 43"/>
          <p:cNvGrpSpPr/>
          <p:nvPr/>
        </p:nvGrpSpPr>
        <p:grpSpPr>
          <a:xfrm>
            <a:off x="4655820" y="2593837"/>
            <a:ext cx="6136740" cy="460286"/>
            <a:chOff x="8092" y="2661"/>
            <a:chExt cx="8405" cy="863"/>
          </a:xfrm>
        </p:grpSpPr>
        <p:sp>
          <p:nvSpPr>
            <p:cNvPr id="38" name="Freeform 16"/>
            <p:cNvSpPr>
              <a:spLocks noEditPoints="1"/>
            </p:cNvSpPr>
            <p:nvPr/>
          </p:nvSpPr>
          <p:spPr bwMode="auto">
            <a:xfrm>
              <a:off x="8092" y="2661"/>
              <a:ext cx="394" cy="675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165"/>
              <a:endParaRPr 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888" y="2661"/>
              <a:ext cx="7609" cy="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红色坐标指针表示用户点亮的地方</a:t>
              </a:r>
            </a:p>
          </p:txBody>
        </p:sp>
      </p:grpSp>
      <p:grpSp>
        <p:nvGrpSpPr>
          <p:cNvPr id="23" name="组合 44"/>
          <p:cNvGrpSpPr/>
          <p:nvPr/>
        </p:nvGrpSpPr>
        <p:grpSpPr>
          <a:xfrm>
            <a:off x="4655820" y="3879411"/>
            <a:ext cx="6029400" cy="460141"/>
            <a:chOff x="8092" y="4535"/>
            <a:chExt cx="8507" cy="966"/>
          </a:xfrm>
        </p:grpSpPr>
        <p:sp>
          <p:nvSpPr>
            <p:cNvPr id="41" name="Freeform 16"/>
            <p:cNvSpPr>
              <a:spLocks noEditPoints="1"/>
            </p:cNvSpPr>
            <p:nvPr/>
          </p:nvSpPr>
          <p:spPr bwMode="auto">
            <a:xfrm>
              <a:off x="8092" y="4535"/>
              <a:ext cx="406" cy="756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165"/>
              <a:endParaRPr 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912" y="4535"/>
              <a:ext cx="7687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用手指移动地图，查看完整地图</a:t>
              </a:r>
            </a:p>
          </p:txBody>
        </p:sp>
      </p:grpSp>
      <p:grpSp>
        <p:nvGrpSpPr>
          <p:cNvPr id="24" name="组合 47"/>
          <p:cNvGrpSpPr/>
          <p:nvPr/>
        </p:nvGrpSpPr>
        <p:grpSpPr>
          <a:xfrm>
            <a:off x="4655820" y="5288443"/>
            <a:ext cx="6318989" cy="460446"/>
            <a:chOff x="8092" y="6717"/>
            <a:chExt cx="9320" cy="967"/>
          </a:xfrm>
        </p:grpSpPr>
        <p:sp>
          <p:nvSpPr>
            <p:cNvPr id="46" name="Freeform 16"/>
            <p:cNvSpPr>
              <a:spLocks noEditPoints="1"/>
            </p:cNvSpPr>
            <p:nvPr/>
          </p:nvSpPr>
          <p:spPr bwMode="auto">
            <a:xfrm>
              <a:off x="8092" y="6766"/>
              <a:ext cx="425" cy="756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165"/>
              <a:endParaRPr 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949" y="6717"/>
              <a:ext cx="8463" cy="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165"/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点击地图，进入详细地图，显示当前位置</a:t>
              </a:r>
            </a:p>
          </p:txBody>
        </p:sp>
      </p:grpSp>
      <p:sp>
        <p:nvSpPr>
          <p:cNvPr id="18" name="Content Placeholder 2"/>
          <p:cNvSpPr txBox="1"/>
          <p:nvPr/>
        </p:nvSpPr>
        <p:spPr>
          <a:xfrm>
            <a:off x="4944180" y="318864"/>
            <a:ext cx="2105919" cy="54444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迹忆地图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35" y="3735705"/>
            <a:ext cx="636270" cy="6248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1090" y="4747895"/>
            <a:ext cx="789305" cy="735330"/>
          </a:xfrm>
          <a:prstGeom prst="rect">
            <a:avLst/>
          </a:prstGeom>
          <a:effectLst>
            <a:softEdge rad="63500"/>
          </a:effectLst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67448 -0.001481 " pathEditMode="relative" ptsTypes="">
                                      <p:cBhvr>
                                        <p:cTn id="2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28646 0.000000 " pathEditMode="relative" ptsTypes="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A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rcRect t="12417"/>
          <a:stretch>
            <a:fillRect/>
          </a:stretch>
        </p:blipFill>
        <p:spPr>
          <a:xfrm>
            <a:off x="360680" y="894080"/>
            <a:ext cx="3645535" cy="4963795"/>
          </a:xfrm>
          <a:prstGeom prst="rect">
            <a:avLst/>
          </a:prstGeom>
        </p:spPr>
      </p:pic>
      <p:pic>
        <p:nvPicPr>
          <p:cNvPr id="6" name="图片 5" descr="map1"/>
          <p:cNvPicPr>
            <a:picLocks noChangeAspect="1"/>
          </p:cNvPicPr>
          <p:nvPr/>
        </p:nvPicPr>
        <p:blipFill>
          <a:blip r:embed="rId3"/>
          <a:srcRect t="3087"/>
          <a:stretch>
            <a:fillRect/>
          </a:stretch>
        </p:blipFill>
        <p:spPr>
          <a:xfrm>
            <a:off x="361315" y="368300"/>
            <a:ext cx="3644900" cy="62801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12065" y="-9525"/>
            <a:ext cx="12251690" cy="6885940"/>
            <a:chOff x="7837" y="281"/>
            <a:chExt cx="19294" cy="10844"/>
          </a:xfrm>
          <a:solidFill>
            <a:srgbClr val="84C0CB"/>
          </a:solidFill>
        </p:grpSpPr>
        <p:grpSp>
          <p:nvGrpSpPr>
            <p:cNvPr id="15" name="组合 14"/>
            <p:cNvGrpSpPr/>
            <p:nvPr/>
          </p:nvGrpSpPr>
          <p:grpSpPr>
            <a:xfrm>
              <a:off x="7837" y="281"/>
              <a:ext cx="19294" cy="10844"/>
              <a:chOff x="15" y="-26"/>
              <a:chExt cx="19294" cy="10844"/>
            </a:xfrm>
            <a:grpFill/>
          </p:grpSpPr>
          <p:sp>
            <p:nvSpPr>
              <p:cNvPr id="16" name="矩形 15"/>
              <p:cNvSpPr/>
              <p:nvPr/>
            </p:nvSpPr>
            <p:spPr>
              <a:xfrm>
                <a:off x="6373" y="580"/>
                <a:ext cx="12936" cy="102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5" y="10525"/>
                <a:ext cx="6357" cy="2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5" y="-26"/>
                <a:ext cx="553" cy="10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68" y="-26"/>
                <a:ext cx="18740" cy="60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0" y="887"/>
              <a:ext cx="5806" cy="768"/>
            </a:xfrm>
            <a:prstGeom prst="rect">
              <a:avLst/>
            </a:prstGeom>
            <a:grpFill/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0" y="9349"/>
              <a:ext cx="5804" cy="1483"/>
            </a:xfrm>
            <a:prstGeom prst="rect">
              <a:avLst/>
            </a:prstGeom>
            <a:grpFill/>
          </p:spPr>
        </p:pic>
        <p:cxnSp>
          <p:nvCxnSpPr>
            <p:cNvPr id="24" name="直接连接符 23"/>
            <p:cNvCxnSpPr/>
            <p:nvPr/>
          </p:nvCxnSpPr>
          <p:spPr>
            <a:xfrm>
              <a:off x="8408" y="887"/>
              <a:ext cx="16" cy="9786"/>
            </a:xfrm>
            <a:prstGeom prst="line">
              <a:avLst/>
            </a:prstGeom>
            <a:grpFill/>
            <a:ln w="3810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4166" y="887"/>
              <a:ext cx="12" cy="9896"/>
            </a:xfrm>
            <a:prstGeom prst="line">
              <a:avLst/>
            </a:prstGeom>
            <a:grpFill/>
            <a:ln w="3810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36"/>
          <p:cNvGrpSpPr/>
          <p:nvPr/>
        </p:nvGrpSpPr>
        <p:grpSpPr>
          <a:xfrm>
            <a:off x="4767580" y="1287780"/>
            <a:ext cx="5043170" cy="521706"/>
            <a:chOff x="8325" y="1865"/>
            <a:chExt cx="7824" cy="700"/>
          </a:xfrm>
        </p:grpSpPr>
        <p:grpSp>
          <p:nvGrpSpPr>
            <p:cNvPr id="28" name="Group 24"/>
            <p:cNvGrpSpPr/>
            <p:nvPr/>
          </p:nvGrpSpPr>
          <p:grpSpPr>
            <a:xfrm>
              <a:off x="8325" y="2041"/>
              <a:ext cx="457" cy="455"/>
              <a:chOff x="6559551" y="1588"/>
              <a:chExt cx="274637" cy="273050"/>
            </a:xfrm>
            <a:solidFill>
              <a:srgbClr val="FFFFFF"/>
            </a:solidFill>
          </p:grpSpPr>
          <p:sp>
            <p:nvSpPr>
              <p:cNvPr id="116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17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18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9179" y="1865"/>
              <a:ext cx="6970" cy="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放大地图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rcRect r="11013" b="2615"/>
          <a:stretch>
            <a:fillRect/>
          </a:stretch>
        </p:blipFill>
        <p:spPr>
          <a:xfrm>
            <a:off x="1941195" y="4552315"/>
            <a:ext cx="710565" cy="654050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0" name="组合 58"/>
          <p:cNvGrpSpPr/>
          <p:nvPr/>
        </p:nvGrpSpPr>
        <p:grpSpPr>
          <a:xfrm>
            <a:off x="4775200" y="2854960"/>
            <a:ext cx="6182360" cy="521936"/>
            <a:chOff x="8526" y="3542"/>
            <a:chExt cx="8712" cy="650"/>
          </a:xfrm>
        </p:grpSpPr>
        <p:grpSp>
          <p:nvGrpSpPr>
            <p:cNvPr id="31" name="Group 24"/>
            <p:cNvGrpSpPr/>
            <p:nvPr/>
          </p:nvGrpSpPr>
          <p:grpSpPr>
            <a:xfrm>
              <a:off x="8526" y="3624"/>
              <a:ext cx="457" cy="455"/>
              <a:chOff x="6559551" y="1588"/>
              <a:chExt cx="274637" cy="273050"/>
            </a:xfrm>
            <a:solidFill>
              <a:srgbClr val="FFFFFF"/>
            </a:solidFill>
          </p:grpSpPr>
          <p:sp>
            <p:nvSpPr>
              <p:cNvPr id="32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9319" y="3542"/>
              <a:ext cx="7919" cy="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点击搜索，可以搜索地图上的地点</a:t>
              </a:r>
            </a:p>
          </p:txBody>
        </p:sp>
      </p:grpSp>
      <p:grpSp>
        <p:nvGrpSpPr>
          <p:cNvPr id="37" name="组合 22"/>
          <p:cNvGrpSpPr/>
          <p:nvPr/>
        </p:nvGrpSpPr>
        <p:grpSpPr>
          <a:xfrm>
            <a:off x="401955" y="929640"/>
            <a:ext cx="3543935" cy="619125"/>
            <a:chOff x="8821" y="1657"/>
            <a:chExt cx="5711" cy="1104"/>
          </a:xfrm>
        </p:grpSpPr>
        <p:sp>
          <p:nvSpPr>
            <p:cNvPr id="38" name="矩形 37"/>
            <p:cNvSpPr/>
            <p:nvPr/>
          </p:nvSpPr>
          <p:spPr>
            <a:xfrm>
              <a:off x="8821" y="1657"/>
              <a:ext cx="5711" cy="110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9694" y="1753"/>
              <a:ext cx="4728" cy="8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 descr="36564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" y="1014730"/>
            <a:ext cx="474980" cy="4749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90" y="1287780"/>
            <a:ext cx="892175" cy="83058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2" name="文本框 41"/>
          <p:cNvSpPr txBox="1"/>
          <p:nvPr/>
        </p:nvSpPr>
        <p:spPr>
          <a:xfrm>
            <a:off x="1065055" y="1061880"/>
            <a:ext cx="2237899" cy="34528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中山大学</a:t>
            </a:r>
          </a:p>
        </p:txBody>
      </p:sp>
      <p:sp>
        <p:nvSpPr>
          <p:cNvPr id="44" name="Content Placeholder 2"/>
          <p:cNvSpPr txBox="1"/>
          <p:nvPr/>
        </p:nvSpPr>
        <p:spPr>
          <a:xfrm>
            <a:off x="4944180" y="318864"/>
            <a:ext cx="2105919" cy="54444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迹忆地图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xit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3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49"/>
                            </p:stCondLst>
                            <p:childTnLst>
                              <p:par>
                                <p:cTn id="4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49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D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77" descr="edit"/>
          <p:cNvPicPr>
            <a:picLocks noChangeAspect="1"/>
          </p:cNvPicPr>
          <p:nvPr/>
        </p:nvPicPr>
        <p:blipFill>
          <a:blip r:embed="rId2"/>
          <a:srcRect t="3097"/>
          <a:stretch>
            <a:fillRect/>
          </a:stretch>
        </p:blipFill>
        <p:spPr>
          <a:xfrm>
            <a:off x="360680" y="398780"/>
            <a:ext cx="3644900" cy="6279515"/>
          </a:xfrm>
          <a:prstGeom prst="rect">
            <a:avLst/>
          </a:prstGeom>
          <a:ln w="28575" cap="rnd" cmpd="sng">
            <a:solidFill>
              <a:schemeClr val="tx1"/>
            </a:solidFill>
            <a:prstDash val="solid"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t="12417"/>
          <a:stretch>
            <a:fillRect/>
          </a:stretch>
        </p:blipFill>
        <p:spPr>
          <a:xfrm>
            <a:off x="421640" y="949325"/>
            <a:ext cx="3519805" cy="4839335"/>
          </a:xfrm>
          <a:prstGeom prst="rect">
            <a:avLst/>
          </a:prstGeom>
        </p:spPr>
      </p:pic>
      <p:grpSp>
        <p:nvGrpSpPr>
          <p:cNvPr id="15" name="组合 78"/>
          <p:cNvGrpSpPr/>
          <p:nvPr/>
        </p:nvGrpSpPr>
        <p:grpSpPr>
          <a:xfrm>
            <a:off x="3125132" y="4082288"/>
            <a:ext cx="816295" cy="853440"/>
            <a:chOff x="6379" y="5554"/>
            <a:chExt cx="855" cy="840"/>
          </a:xfrm>
        </p:grpSpPr>
        <p:sp>
          <p:nvSpPr>
            <p:cNvPr id="16" name="圆角矩形 15"/>
            <p:cNvSpPr/>
            <p:nvPr/>
          </p:nvSpPr>
          <p:spPr>
            <a:xfrm>
              <a:off x="6379" y="5554"/>
              <a:ext cx="855" cy="8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grpSp>
          <p:nvGrpSpPr>
            <p:cNvPr id="21" name="组合 15"/>
            <p:cNvGrpSpPr/>
            <p:nvPr/>
          </p:nvGrpSpPr>
          <p:grpSpPr>
            <a:xfrm>
              <a:off x="6612" y="5738"/>
              <a:ext cx="396" cy="399"/>
              <a:chOff x="241302" y="1291211"/>
              <a:chExt cx="627063" cy="62865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7" name="Freeform 27"/>
              <p:cNvSpPr>
                <a:spLocks noEditPoints="1"/>
              </p:cNvSpPr>
              <p:nvPr/>
            </p:nvSpPr>
            <p:spPr bwMode="auto">
              <a:xfrm>
                <a:off x="241302" y="1291211"/>
                <a:ext cx="627063" cy="628650"/>
              </a:xfrm>
              <a:custGeom>
                <a:avLst/>
                <a:gdLst>
                  <a:gd name="T0" fmla="*/ 202 w 238"/>
                  <a:gd name="T1" fmla="*/ 238 h 238"/>
                  <a:gd name="T2" fmla="*/ 36 w 238"/>
                  <a:gd name="T3" fmla="*/ 238 h 238"/>
                  <a:gd name="T4" fmla="*/ 0 w 238"/>
                  <a:gd name="T5" fmla="*/ 202 h 238"/>
                  <a:gd name="T6" fmla="*/ 0 w 238"/>
                  <a:gd name="T7" fmla="*/ 36 h 238"/>
                  <a:gd name="T8" fmla="*/ 36 w 238"/>
                  <a:gd name="T9" fmla="*/ 0 h 238"/>
                  <a:gd name="T10" fmla="*/ 202 w 238"/>
                  <a:gd name="T11" fmla="*/ 0 h 238"/>
                  <a:gd name="T12" fmla="*/ 238 w 238"/>
                  <a:gd name="T13" fmla="*/ 36 h 238"/>
                  <a:gd name="T14" fmla="*/ 238 w 238"/>
                  <a:gd name="T15" fmla="*/ 202 h 238"/>
                  <a:gd name="T16" fmla="*/ 202 w 238"/>
                  <a:gd name="T17" fmla="*/ 238 h 238"/>
                  <a:gd name="T18" fmla="*/ 36 w 238"/>
                  <a:gd name="T19" fmla="*/ 8 h 238"/>
                  <a:gd name="T20" fmla="*/ 8 w 238"/>
                  <a:gd name="T21" fmla="*/ 36 h 238"/>
                  <a:gd name="T22" fmla="*/ 8 w 238"/>
                  <a:gd name="T23" fmla="*/ 202 h 238"/>
                  <a:gd name="T24" fmla="*/ 36 w 238"/>
                  <a:gd name="T25" fmla="*/ 230 h 238"/>
                  <a:gd name="T26" fmla="*/ 202 w 238"/>
                  <a:gd name="T27" fmla="*/ 230 h 238"/>
                  <a:gd name="T28" fmla="*/ 230 w 238"/>
                  <a:gd name="T29" fmla="*/ 202 h 238"/>
                  <a:gd name="T30" fmla="*/ 230 w 238"/>
                  <a:gd name="T31" fmla="*/ 36 h 238"/>
                  <a:gd name="T32" fmla="*/ 202 w 238"/>
                  <a:gd name="T33" fmla="*/ 8 h 238"/>
                  <a:gd name="T34" fmla="*/ 36 w 238"/>
                  <a:gd name="T35" fmla="*/ 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38">
                    <a:moveTo>
                      <a:pt x="202" y="238"/>
                    </a:moveTo>
                    <a:cubicBezTo>
                      <a:pt x="36" y="238"/>
                      <a:pt x="36" y="238"/>
                      <a:pt x="36" y="238"/>
                    </a:cubicBezTo>
                    <a:cubicBezTo>
                      <a:pt x="16" y="238"/>
                      <a:pt x="0" y="222"/>
                      <a:pt x="0" y="20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21" y="0"/>
                      <a:pt x="238" y="17"/>
                      <a:pt x="238" y="36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8" y="222"/>
                      <a:pt x="221" y="238"/>
                      <a:pt x="202" y="238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1"/>
                      <a:pt x="8" y="36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18"/>
                      <a:pt x="20" y="230"/>
                      <a:pt x="36" y="230"/>
                    </a:cubicBezTo>
                    <a:cubicBezTo>
                      <a:pt x="202" y="230"/>
                      <a:pt x="202" y="230"/>
                      <a:pt x="202" y="230"/>
                    </a:cubicBezTo>
                    <a:cubicBezTo>
                      <a:pt x="217" y="230"/>
                      <a:pt x="230" y="218"/>
                      <a:pt x="230" y="20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21"/>
                      <a:pt x="217" y="8"/>
                      <a:pt x="202" y="8"/>
                    </a:cubicBez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102"/>
              <p:cNvSpPr/>
              <p:nvPr/>
            </p:nvSpPr>
            <p:spPr bwMode="auto">
              <a:xfrm>
                <a:off x="373064" y="1446786"/>
                <a:ext cx="355600" cy="53975"/>
              </a:xfrm>
              <a:custGeom>
                <a:avLst/>
                <a:gdLst>
                  <a:gd name="T0" fmla="*/ 131 w 135"/>
                  <a:gd name="T1" fmla="*/ 20 h 20"/>
                  <a:gd name="T2" fmla="*/ 64 w 135"/>
                  <a:gd name="T3" fmla="*/ 20 h 20"/>
                  <a:gd name="T4" fmla="*/ 60 w 135"/>
                  <a:gd name="T5" fmla="*/ 16 h 20"/>
                  <a:gd name="T6" fmla="*/ 52 w 135"/>
                  <a:gd name="T7" fmla="*/ 8 h 20"/>
                  <a:gd name="T8" fmla="*/ 16 w 135"/>
                  <a:gd name="T9" fmla="*/ 8 h 20"/>
                  <a:gd name="T10" fmla="*/ 8 w 135"/>
                  <a:gd name="T11" fmla="*/ 16 h 20"/>
                  <a:gd name="T12" fmla="*/ 4 w 135"/>
                  <a:gd name="T13" fmla="*/ 20 h 20"/>
                  <a:gd name="T14" fmla="*/ 0 w 135"/>
                  <a:gd name="T15" fmla="*/ 16 h 20"/>
                  <a:gd name="T16" fmla="*/ 16 w 135"/>
                  <a:gd name="T17" fmla="*/ 0 h 20"/>
                  <a:gd name="T18" fmla="*/ 52 w 135"/>
                  <a:gd name="T19" fmla="*/ 0 h 20"/>
                  <a:gd name="T20" fmla="*/ 68 w 135"/>
                  <a:gd name="T21" fmla="*/ 12 h 20"/>
                  <a:gd name="T22" fmla="*/ 131 w 135"/>
                  <a:gd name="T23" fmla="*/ 12 h 20"/>
                  <a:gd name="T24" fmla="*/ 135 w 135"/>
                  <a:gd name="T25" fmla="*/ 16 h 20"/>
                  <a:gd name="T26" fmla="*/ 131 w 135"/>
                  <a:gd name="T2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20">
                    <a:moveTo>
                      <a:pt x="131" y="20"/>
                    </a:moveTo>
                    <a:cubicBezTo>
                      <a:pt x="64" y="20"/>
                      <a:pt x="64" y="20"/>
                      <a:pt x="64" y="20"/>
                    </a:cubicBezTo>
                    <a:cubicBezTo>
                      <a:pt x="62" y="20"/>
                      <a:pt x="60" y="19"/>
                      <a:pt x="60" y="16"/>
                    </a:cubicBezTo>
                    <a:cubicBezTo>
                      <a:pt x="60" y="12"/>
                      <a:pt x="57" y="8"/>
                      <a:pt x="52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1" y="8"/>
                      <a:pt x="8" y="12"/>
                      <a:pt x="8" y="16"/>
                    </a:cubicBezTo>
                    <a:cubicBezTo>
                      <a:pt x="8" y="19"/>
                      <a:pt x="6" y="20"/>
                      <a:pt x="4" y="20"/>
                    </a:cubicBezTo>
                    <a:cubicBezTo>
                      <a:pt x="1" y="20"/>
                      <a:pt x="0" y="19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60" y="0"/>
                      <a:pt x="66" y="5"/>
                      <a:pt x="68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34" y="12"/>
                      <a:pt x="135" y="14"/>
                      <a:pt x="135" y="16"/>
                    </a:cubicBezTo>
                    <a:cubicBezTo>
                      <a:pt x="135" y="19"/>
                      <a:pt x="134" y="20"/>
                      <a:pt x="13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103"/>
              <p:cNvSpPr>
                <a:spLocks noEditPoints="1"/>
              </p:cNvSpPr>
              <p:nvPr/>
            </p:nvSpPr>
            <p:spPr bwMode="auto">
              <a:xfrm>
                <a:off x="479427" y="1549973"/>
                <a:ext cx="144463" cy="146050"/>
              </a:xfrm>
              <a:custGeom>
                <a:avLst/>
                <a:gdLst>
                  <a:gd name="T0" fmla="*/ 28 w 55"/>
                  <a:gd name="T1" fmla="*/ 55 h 55"/>
                  <a:gd name="T2" fmla="*/ 0 w 55"/>
                  <a:gd name="T3" fmla="*/ 28 h 55"/>
                  <a:gd name="T4" fmla="*/ 28 w 55"/>
                  <a:gd name="T5" fmla="*/ 0 h 55"/>
                  <a:gd name="T6" fmla="*/ 55 w 55"/>
                  <a:gd name="T7" fmla="*/ 28 h 55"/>
                  <a:gd name="T8" fmla="*/ 28 w 55"/>
                  <a:gd name="T9" fmla="*/ 55 h 55"/>
                  <a:gd name="T10" fmla="*/ 28 w 55"/>
                  <a:gd name="T11" fmla="*/ 8 h 55"/>
                  <a:gd name="T12" fmla="*/ 8 w 55"/>
                  <a:gd name="T13" fmla="*/ 28 h 55"/>
                  <a:gd name="T14" fmla="*/ 28 w 55"/>
                  <a:gd name="T15" fmla="*/ 47 h 55"/>
                  <a:gd name="T16" fmla="*/ 47 w 55"/>
                  <a:gd name="T17" fmla="*/ 28 h 55"/>
                  <a:gd name="T18" fmla="*/ 28 w 55"/>
                  <a:gd name="T19" fmla="*/ 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8" y="55"/>
                    </a:moveTo>
                    <a:cubicBezTo>
                      <a:pt x="12" y="55"/>
                      <a:pt x="0" y="43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cubicBezTo>
                      <a:pt x="43" y="0"/>
                      <a:pt x="55" y="12"/>
                      <a:pt x="55" y="28"/>
                    </a:cubicBezTo>
                    <a:cubicBezTo>
                      <a:pt x="55" y="43"/>
                      <a:pt x="43" y="55"/>
                      <a:pt x="28" y="55"/>
                    </a:cubicBezTo>
                    <a:close/>
                    <a:moveTo>
                      <a:pt x="28" y="8"/>
                    </a:moveTo>
                    <a:cubicBezTo>
                      <a:pt x="17" y="8"/>
                      <a:pt x="8" y="17"/>
                      <a:pt x="8" y="28"/>
                    </a:cubicBezTo>
                    <a:cubicBezTo>
                      <a:pt x="8" y="38"/>
                      <a:pt x="17" y="47"/>
                      <a:pt x="28" y="47"/>
                    </a:cubicBezTo>
                    <a:cubicBezTo>
                      <a:pt x="38" y="47"/>
                      <a:pt x="47" y="38"/>
                      <a:pt x="47" y="28"/>
                    </a:cubicBezTo>
                    <a:cubicBezTo>
                      <a:pt x="47" y="17"/>
                      <a:pt x="38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0" name="Freeform 104"/>
              <p:cNvSpPr/>
              <p:nvPr/>
            </p:nvSpPr>
            <p:spPr bwMode="auto">
              <a:xfrm>
                <a:off x="636589" y="1526161"/>
                <a:ext cx="74613" cy="11113"/>
              </a:xfrm>
              <a:custGeom>
                <a:avLst/>
                <a:gdLst>
                  <a:gd name="T0" fmla="*/ 26 w 28"/>
                  <a:gd name="T1" fmla="*/ 4 h 4"/>
                  <a:gd name="T2" fmla="*/ 2 w 28"/>
                  <a:gd name="T3" fmla="*/ 4 h 4"/>
                  <a:gd name="T4" fmla="*/ 0 w 28"/>
                  <a:gd name="T5" fmla="*/ 2 h 4"/>
                  <a:gd name="T6" fmla="*/ 2 w 28"/>
                  <a:gd name="T7" fmla="*/ 0 h 4"/>
                  <a:gd name="T8" fmla="*/ 26 w 28"/>
                  <a:gd name="T9" fmla="*/ 0 h 4"/>
                  <a:gd name="T10" fmla="*/ 28 w 28"/>
                  <a:gd name="T11" fmla="*/ 2 h 4"/>
                  <a:gd name="T12" fmla="*/ 26 w 2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">
                    <a:moveTo>
                      <a:pt x="2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0"/>
                      <a:pt x="28" y="2"/>
                    </a:cubicBezTo>
                    <a:cubicBezTo>
                      <a:pt x="28" y="3"/>
                      <a:pt x="27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1" name="Freeform 105"/>
              <p:cNvSpPr/>
              <p:nvPr/>
            </p:nvSpPr>
            <p:spPr bwMode="auto">
              <a:xfrm>
                <a:off x="703264" y="1708723"/>
                <a:ext cx="55563" cy="57150"/>
              </a:xfrm>
              <a:custGeom>
                <a:avLst/>
                <a:gdLst>
                  <a:gd name="T0" fmla="*/ 4 w 21"/>
                  <a:gd name="T1" fmla="*/ 22 h 22"/>
                  <a:gd name="T2" fmla="*/ 0 w 21"/>
                  <a:gd name="T3" fmla="*/ 18 h 22"/>
                  <a:gd name="T4" fmla="*/ 4 w 21"/>
                  <a:gd name="T5" fmla="*/ 14 h 22"/>
                  <a:gd name="T6" fmla="*/ 13 w 21"/>
                  <a:gd name="T7" fmla="*/ 4 h 22"/>
                  <a:gd name="T8" fmla="*/ 17 w 21"/>
                  <a:gd name="T9" fmla="*/ 0 h 22"/>
                  <a:gd name="T10" fmla="*/ 21 w 21"/>
                  <a:gd name="T11" fmla="*/ 4 h 22"/>
                  <a:gd name="T12" fmla="*/ 4 w 21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2">
                    <a:moveTo>
                      <a:pt x="4" y="22"/>
                    </a:moveTo>
                    <a:cubicBezTo>
                      <a:pt x="2" y="22"/>
                      <a:pt x="0" y="20"/>
                      <a:pt x="0" y="18"/>
                    </a:cubicBezTo>
                    <a:cubicBezTo>
                      <a:pt x="0" y="16"/>
                      <a:pt x="2" y="14"/>
                      <a:pt x="4" y="14"/>
                    </a:cubicBezTo>
                    <a:cubicBezTo>
                      <a:pt x="9" y="14"/>
                      <a:pt x="13" y="10"/>
                      <a:pt x="13" y="4"/>
                    </a:cubicBezTo>
                    <a:cubicBezTo>
                      <a:pt x="13" y="2"/>
                      <a:pt x="15" y="0"/>
                      <a:pt x="17" y="0"/>
                    </a:cubicBezTo>
                    <a:cubicBezTo>
                      <a:pt x="19" y="0"/>
                      <a:pt x="21" y="2"/>
                      <a:pt x="21" y="4"/>
                    </a:cubicBezTo>
                    <a:cubicBezTo>
                      <a:pt x="21" y="14"/>
                      <a:pt x="13" y="22"/>
                      <a:pt x="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106"/>
              <p:cNvSpPr/>
              <p:nvPr/>
            </p:nvSpPr>
            <p:spPr bwMode="auto">
              <a:xfrm>
                <a:off x="344489" y="1708723"/>
                <a:ext cx="55563" cy="57150"/>
              </a:xfrm>
              <a:custGeom>
                <a:avLst/>
                <a:gdLst>
                  <a:gd name="T0" fmla="*/ 17 w 21"/>
                  <a:gd name="T1" fmla="*/ 22 h 22"/>
                  <a:gd name="T2" fmla="*/ 0 w 21"/>
                  <a:gd name="T3" fmla="*/ 4 h 22"/>
                  <a:gd name="T4" fmla="*/ 4 w 21"/>
                  <a:gd name="T5" fmla="*/ 0 h 22"/>
                  <a:gd name="T6" fmla="*/ 8 w 21"/>
                  <a:gd name="T7" fmla="*/ 4 h 22"/>
                  <a:gd name="T8" fmla="*/ 17 w 21"/>
                  <a:gd name="T9" fmla="*/ 14 h 22"/>
                  <a:gd name="T10" fmla="*/ 21 w 21"/>
                  <a:gd name="T11" fmla="*/ 18 h 22"/>
                  <a:gd name="T12" fmla="*/ 17 w 21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2">
                    <a:moveTo>
                      <a:pt x="17" y="22"/>
                    </a:moveTo>
                    <a:cubicBezTo>
                      <a:pt x="8" y="22"/>
                      <a:pt x="0" y="1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10"/>
                      <a:pt x="12" y="14"/>
                      <a:pt x="17" y="14"/>
                    </a:cubicBezTo>
                    <a:cubicBezTo>
                      <a:pt x="19" y="14"/>
                      <a:pt x="21" y="16"/>
                      <a:pt x="21" y="18"/>
                    </a:cubicBezTo>
                    <a:cubicBezTo>
                      <a:pt x="21" y="20"/>
                      <a:pt x="19" y="22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3" name="Freeform 107"/>
              <p:cNvSpPr/>
              <p:nvPr/>
            </p:nvSpPr>
            <p:spPr bwMode="auto">
              <a:xfrm>
                <a:off x="344489" y="1478536"/>
                <a:ext cx="57150" cy="58738"/>
              </a:xfrm>
              <a:custGeom>
                <a:avLst/>
                <a:gdLst>
                  <a:gd name="T0" fmla="*/ 4 w 22"/>
                  <a:gd name="T1" fmla="*/ 22 h 22"/>
                  <a:gd name="T2" fmla="*/ 0 w 22"/>
                  <a:gd name="T3" fmla="*/ 18 h 22"/>
                  <a:gd name="T4" fmla="*/ 18 w 22"/>
                  <a:gd name="T5" fmla="*/ 0 h 22"/>
                  <a:gd name="T6" fmla="*/ 22 w 22"/>
                  <a:gd name="T7" fmla="*/ 4 h 22"/>
                  <a:gd name="T8" fmla="*/ 18 w 22"/>
                  <a:gd name="T9" fmla="*/ 8 h 22"/>
                  <a:gd name="T10" fmla="*/ 8 w 22"/>
                  <a:gd name="T11" fmla="*/ 18 h 22"/>
                  <a:gd name="T12" fmla="*/ 4 w 22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2">
                    <a:moveTo>
                      <a:pt x="4" y="22"/>
                    </a:moveTo>
                    <a:cubicBezTo>
                      <a:pt x="2" y="22"/>
                      <a:pt x="0" y="20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0" y="0"/>
                      <a:pt x="22" y="2"/>
                      <a:pt x="22" y="4"/>
                    </a:cubicBezTo>
                    <a:cubicBezTo>
                      <a:pt x="22" y="7"/>
                      <a:pt x="20" y="8"/>
                      <a:pt x="18" y="8"/>
                    </a:cubicBezTo>
                    <a:cubicBezTo>
                      <a:pt x="13" y="8"/>
                      <a:pt x="8" y="13"/>
                      <a:pt x="8" y="18"/>
                    </a:cubicBezTo>
                    <a:cubicBezTo>
                      <a:pt x="8" y="20"/>
                      <a:pt x="6" y="22"/>
                      <a:pt x="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4" name="Freeform 108"/>
              <p:cNvSpPr/>
              <p:nvPr/>
            </p:nvSpPr>
            <p:spPr bwMode="auto">
              <a:xfrm>
                <a:off x="703264" y="1478536"/>
                <a:ext cx="55563" cy="58738"/>
              </a:xfrm>
              <a:custGeom>
                <a:avLst/>
                <a:gdLst>
                  <a:gd name="T0" fmla="*/ 17 w 21"/>
                  <a:gd name="T1" fmla="*/ 22 h 22"/>
                  <a:gd name="T2" fmla="*/ 13 w 21"/>
                  <a:gd name="T3" fmla="*/ 18 h 22"/>
                  <a:gd name="T4" fmla="*/ 4 w 21"/>
                  <a:gd name="T5" fmla="*/ 8 h 22"/>
                  <a:gd name="T6" fmla="*/ 0 w 21"/>
                  <a:gd name="T7" fmla="*/ 4 h 22"/>
                  <a:gd name="T8" fmla="*/ 4 w 21"/>
                  <a:gd name="T9" fmla="*/ 0 h 22"/>
                  <a:gd name="T10" fmla="*/ 21 w 21"/>
                  <a:gd name="T11" fmla="*/ 18 h 22"/>
                  <a:gd name="T12" fmla="*/ 17 w 21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2">
                    <a:moveTo>
                      <a:pt x="17" y="22"/>
                    </a:moveTo>
                    <a:cubicBezTo>
                      <a:pt x="15" y="22"/>
                      <a:pt x="13" y="20"/>
                      <a:pt x="13" y="18"/>
                    </a:cubicBezTo>
                    <a:cubicBezTo>
                      <a:pt x="13" y="13"/>
                      <a:pt x="9" y="8"/>
                      <a:pt x="4" y="8"/>
                    </a:cubicBez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3" y="0"/>
                      <a:pt x="21" y="8"/>
                      <a:pt x="21" y="18"/>
                    </a:cubicBezTo>
                    <a:cubicBezTo>
                      <a:pt x="21" y="20"/>
                      <a:pt x="19" y="22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5" name="Freeform 109"/>
              <p:cNvSpPr/>
              <p:nvPr/>
            </p:nvSpPr>
            <p:spPr bwMode="auto">
              <a:xfrm>
                <a:off x="736602" y="1516636"/>
                <a:ext cx="22225" cy="212725"/>
              </a:xfrm>
              <a:custGeom>
                <a:avLst/>
                <a:gdLst>
                  <a:gd name="T0" fmla="*/ 4 w 8"/>
                  <a:gd name="T1" fmla="*/ 81 h 81"/>
                  <a:gd name="T2" fmla="*/ 0 w 8"/>
                  <a:gd name="T3" fmla="*/ 77 h 81"/>
                  <a:gd name="T4" fmla="*/ 0 w 8"/>
                  <a:gd name="T5" fmla="*/ 4 h 81"/>
                  <a:gd name="T6" fmla="*/ 4 w 8"/>
                  <a:gd name="T7" fmla="*/ 0 h 81"/>
                  <a:gd name="T8" fmla="*/ 8 w 8"/>
                  <a:gd name="T9" fmla="*/ 4 h 81"/>
                  <a:gd name="T10" fmla="*/ 8 w 8"/>
                  <a:gd name="T11" fmla="*/ 77 h 81"/>
                  <a:gd name="T12" fmla="*/ 4 w 8"/>
                  <a:gd name="T13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1">
                    <a:moveTo>
                      <a:pt x="4" y="81"/>
                    </a:moveTo>
                    <a:cubicBezTo>
                      <a:pt x="2" y="81"/>
                      <a:pt x="0" y="80"/>
                      <a:pt x="0" y="7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80"/>
                      <a:pt x="6" y="81"/>
                      <a:pt x="4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6" name="Freeform 110"/>
              <p:cNvSpPr/>
              <p:nvPr/>
            </p:nvSpPr>
            <p:spPr bwMode="auto">
              <a:xfrm>
                <a:off x="377827" y="1745236"/>
                <a:ext cx="346075" cy="20638"/>
              </a:xfrm>
              <a:custGeom>
                <a:avLst/>
                <a:gdLst>
                  <a:gd name="T0" fmla="*/ 127 w 131"/>
                  <a:gd name="T1" fmla="*/ 8 h 8"/>
                  <a:gd name="T2" fmla="*/ 4 w 131"/>
                  <a:gd name="T3" fmla="*/ 8 h 8"/>
                  <a:gd name="T4" fmla="*/ 0 w 131"/>
                  <a:gd name="T5" fmla="*/ 4 h 8"/>
                  <a:gd name="T6" fmla="*/ 4 w 131"/>
                  <a:gd name="T7" fmla="*/ 0 h 8"/>
                  <a:gd name="T8" fmla="*/ 127 w 131"/>
                  <a:gd name="T9" fmla="*/ 0 h 8"/>
                  <a:gd name="T10" fmla="*/ 131 w 131"/>
                  <a:gd name="T11" fmla="*/ 4 h 8"/>
                  <a:gd name="T12" fmla="*/ 127 w 131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8">
                    <a:moveTo>
                      <a:pt x="127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1" y="2"/>
                      <a:pt x="131" y="4"/>
                    </a:cubicBezTo>
                    <a:cubicBezTo>
                      <a:pt x="131" y="6"/>
                      <a:pt x="129" y="8"/>
                      <a:pt x="12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  <p:sp>
            <p:nvSpPr>
              <p:cNvPr id="37" name="Freeform 111"/>
              <p:cNvSpPr/>
              <p:nvPr/>
            </p:nvSpPr>
            <p:spPr bwMode="auto">
              <a:xfrm>
                <a:off x="344489" y="1516636"/>
                <a:ext cx="20638" cy="212725"/>
              </a:xfrm>
              <a:custGeom>
                <a:avLst/>
                <a:gdLst>
                  <a:gd name="T0" fmla="*/ 4 w 8"/>
                  <a:gd name="T1" fmla="*/ 81 h 81"/>
                  <a:gd name="T2" fmla="*/ 0 w 8"/>
                  <a:gd name="T3" fmla="*/ 77 h 81"/>
                  <a:gd name="T4" fmla="*/ 0 w 8"/>
                  <a:gd name="T5" fmla="*/ 4 h 81"/>
                  <a:gd name="T6" fmla="*/ 4 w 8"/>
                  <a:gd name="T7" fmla="*/ 0 h 81"/>
                  <a:gd name="T8" fmla="*/ 8 w 8"/>
                  <a:gd name="T9" fmla="*/ 4 h 81"/>
                  <a:gd name="T10" fmla="*/ 8 w 8"/>
                  <a:gd name="T11" fmla="*/ 77 h 81"/>
                  <a:gd name="T12" fmla="*/ 4 w 8"/>
                  <a:gd name="T13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1">
                    <a:moveTo>
                      <a:pt x="4" y="81"/>
                    </a:moveTo>
                    <a:cubicBezTo>
                      <a:pt x="2" y="81"/>
                      <a:pt x="0" y="80"/>
                      <a:pt x="0" y="7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80"/>
                      <a:pt x="6" y="81"/>
                      <a:pt x="4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8" name="组合 76"/>
          <p:cNvGrpSpPr/>
          <p:nvPr/>
        </p:nvGrpSpPr>
        <p:grpSpPr>
          <a:xfrm>
            <a:off x="3133725" y="2507615"/>
            <a:ext cx="815340" cy="779780"/>
            <a:chOff x="6388" y="3752"/>
            <a:chExt cx="854" cy="840"/>
          </a:xfrm>
        </p:grpSpPr>
        <p:sp>
          <p:nvSpPr>
            <p:cNvPr id="39" name="圆角矩形 38"/>
            <p:cNvSpPr/>
            <p:nvPr/>
          </p:nvSpPr>
          <p:spPr>
            <a:xfrm>
              <a:off x="6388" y="3752"/>
              <a:ext cx="855" cy="8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6" y="3951"/>
              <a:ext cx="460" cy="545"/>
            </a:xfrm>
            <a:prstGeom prst="rect">
              <a:avLst/>
            </a:prstGeom>
            <a:effectLst>
              <a:softEdge rad="63500"/>
            </a:effectLst>
          </p:spPr>
        </p:pic>
      </p:grpSp>
      <p:grpSp>
        <p:nvGrpSpPr>
          <p:cNvPr id="42" name="组合 77"/>
          <p:cNvGrpSpPr/>
          <p:nvPr/>
        </p:nvGrpSpPr>
        <p:grpSpPr>
          <a:xfrm>
            <a:off x="3130550" y="3287395"/>
            <a:ext cx="811530" cy="794385"/>
            <a:chOff x="6388" y="4616"/>
            <a:chExt cx="854" cy="840"/>
          </a:xfrm>
        </p:grpSpPr>
        <p:sp>
          <p:nvSpPr>
            <p:cNvPr id="43" name="圆角矩形 42"/>
            <p:cNvSpPr/>
            <p:nvPr/>
          </p:nvSpPr>
          <p:spPr>
            <a:xfrm>
              <a:off x="6388" y="4616"/>
              <a:ext cx="855" cy="8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grpSp>
          <p:nvGrpSpPr>
            <p:cNvPr id="44" name="Group 12"/>
            <p:cNvGrpSpPr/>
            <p:nvPr/>
          </p:nvGrpSpPr>
          <p:grpSpPr>
            <a:xfrm>
              <a:off x="6654" y="4877"/>
              <a:ext cx="447" cy="389"/>
              <a:chOff x="7540014" y="4306907"/>
              <a:chExt cx="389342" cy="339426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22" name="Freeform 110"/>
              <p:cNvSpPr/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3" name="Freeform 111"/>
              <p:cNvSpPr/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4" name="Freeform 112"/>
              <p:cNvSpPr/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5" name="Freeform 113"/>
              <p:cNvSpPr/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6" name="Freeform 114"/>
              <p:cNvSpPr/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7" name="Freeform 115"/>
              <p:cNvSpPr/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8" name="Freeform 116"/>
              <p:cNvSpPr/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9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30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31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32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75"/>
          <p:cNvGrpSpPr/>
          <p:nvPr/>
        </p:nvGrpSpPr>
        <p:grpSpPr>
          <a:xfrm>
            <a:off x="5680075" y="5092065"/>
            <a:ext cx="5793740" cy="1198880"/>
            <a:chOff x="8552" y="5593"/>
            <a:chExt cx="9325" cy="2517"/>
          </a:xfrm>
        </p:grpSpPr>
        <p:grpSp>
          <p:nvGrpSpPr>
            <p:cNvPr id="48" name="Group 24"/>
            <p:cNvGrpSpPr/>
            <p:nvPr/>
          </p:nvGrpSpPr>
          <p:grpSpPr>
            <a:xfrm>
              <a:off x="8552" y="5763"/>
              <a:ext cx="457" cy="455"/>
              <a:chOff x="6559551" y="1588"/>
              <a:chExt cx="274637" cy="273050"/>
            </a:xfrm>
            <a:solidFill>
              <a:srgbClr val="FFFFFF"/>
            </a:solidFill>
          </p:grpSpPr>
          <p:sp>
            <p:nvSpPr>
              <p:cNvPr id="49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4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9429" y="5593"/>
              <a:ext cx="8448" cy="2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点击地图具体位置，浮出</a:t>
              </a:r>
              <a:r>
                <a:rPr lang="en-US" altLang="zh-CN" sz="24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“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迹忆</a:t>
              </a:r>
              <a:r>
                <a:rPr lang="en-US" altLang="zh-CN" sz="24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”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按钮。可记录下每一个旅行中的精彩时刻。</a:t>
              </a: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915" y="3463925"/>
            <a:ext cx="761365" cy="709295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56" name="组合 83"/>
          <p:cNvGrpSpPr/>
          <p:nvPr/>
        </p:nvGrpSpPr>
        <p:grpSpPr>
          <a:xfrm>
            <a:off x="3134360" y="1775460"/>
            <a:ext cx="816610" cy="730885"/>
            <a:chOff x="9796" y="2183"/>
            <a:chExt cx="1212" cy="1228"/>
          </a:xfrm>
        </p:grpSpPr>
        <p:sp>
          <p:nvSpPr>
            <p:cNvPr id="58" name="圆角矩形 57"/>
            <p:cNvSpPr/>
            <p:nvPr/>
          </p:nvSpPr>
          <p:spPr>
            <a:xfrm>
              <a:off x="9796" y="2183"/>
              <a:ext cx="1212" cy="122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9" y="2357"/>
              <a:ext cx="847" cy="882"/>
            </a:xfrm>
            <a:prstGeom prst="rect">
              <a:avLst/>
            </a:prstGeom>
            <a:effectLst>
              <a:softEdge rad="63500"/>
            </a:effectLst>
          </p:spPr>
        </p:pic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795" y="1926590"/>
            <a:ext cx="694690" cy="64706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7897" y="2692560"/>
            <a:ext cx="403384" cy="4200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840" y="2755900"/>
            <a:ext cx="715645" cy="66675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3915" y="2851785"/>
            <a:ext cx="387985" cy="47434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6" name="文本框 65"/>
          <p:cNvSpPr txBox="1"/>
          <p:nvPr/>
        </p:nvSpPr>
        <p:spPr>
          <a:xfrm>
            <a:off x="5812790" y="1122680"/>
            <a:ext cx="4872990" cy="43624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蓝色指针标记想去的地方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5829300" y="1895475"/>
            <a:ext cx="4872990" cy="43624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红色指针标记点亮的地方</a:t>
            </a:r>
          </a:p>
        </p:txBody>
      </p:sp>
      <p:cxnSp>
        <p:nvCxnSpPr>
          <p:cNvPr id="72" name="直接连接符 71"/>
          <p:cNvCxnSpPr>
            <a:stCxn id="96" idx="3"/>
          </p:cNvCxnSpPr>
          <p:nvPr/>
        </p:nvCxnSpPr>
        <p:spPr>
          <a:xfrm flipV="1">
            <a:off x="3941445" y="2952115"/>
            <a:ext cx="1738630" cy="8547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5812790" y="2663825"/>
            <a:ext cx="5267960" cy="80581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添加并编辑我的迹忆卡片，这将进入卡片编辑界面</a:t>
            </a: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115" y="3463925"/>
            <a:ext cx="735330" cy="68516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695" y="4369435"/>
            <a:ext cx="775335" cy="722630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74" name="直接连接符 73"/>
          <p:cNvCxnSpPr>
            <a:stCxn id="97" idx="3"/>
          </p:cNvCxnSpPr>
          <p:nvPr/>
        </p:nvCxnSpPr>
        <p:spPr>
          <a:xfrm flipV="1">
            <a:off x="3923030" y="3945890"/>
            <a:ext cx="1756410" cy="7848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5777865" y="3731895"/>
            <a:ext cx="5302885" cy="80581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为当前地图拍照或添加图片，添加的图片会保存到迹忆卡片</a:t>
            </a:r>
          </a:p>
        </p:txBody>
      </p:sp>
      <p:sp>
        <p:nvSpPr>
          <p:cNvPr id="77" name="Content Placeholder 2"/>
          <p:cNvSpPr txBox="1"/>
          <p:nvPr/>
        </p:nvSpPr>
        <p:spPr>
          <a:xfrm>
            <a:off x="4944180" y="318864"/>
            <a:ext cx="2105919" cy="54444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迹忆地图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6" grpId="1"/>
      <p:bldP spid="71" grpId="0"/>
      <p:bldP spid="71" grpId="1"/>
      <p:bldP spid="73" grpId="0"/>
      <p:bldP spid="73" grpId="1"/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8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0955" y="0"/>
            <a:ext cx="12212320" cy="3811270"/>
            <a:chOff x="-33" y="0"/>
            <a:chExt cx="19232" cy="6002"/>
          </a:xfrm>
          <a:solidFill>
            <a:srgbClr val="FFBE02"/>
          </a:solidFill>
        </p:grpSpPr>
        <p:sp>
          <p:nvSpPr>
            <p:cNvPr id="3" name="矩形 2"/>
            <p:cNvSpPr/>
            <p:nvPr/>
          </p:nvSpPr>
          <p:spPr>
            <a:xfrm>
              <a:off x="-33" y="0"/>
              <a:ext cx="19233" cy="5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5"/>
            </a:p>
          </p:txBody>
        </p:sp>
        <p:sp>
          <p:nvSpPr>
            <p:cNvPr id="2" name="等腰三角形 1"/>
            <p:cNvSpPr/>
            <p:nvPr/>
          </p:nvSpPr>
          <p:spPr>
            <a:xfrm rot="10800000">
              <a:off x="9216" y="5400"/>
              <a:ext cx="768" cy="60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5" name="图片 4" descr="map0"/>
          <p:cNvPicPr>
            <a:picLocks noChangeAspect="1"/>
          </p:cNvPicPr>
          <p:nvPr/>
        </p:nvPicPr>
        <p:blipFill>
          <a:blip r:embed="rId2"/>
          <a:srcRect t="3390"/>
          <a:stretch>
            <a:fillRect/>
          </a:stretch>
        </p:blipFill>
        <p:spPr>
          <a:xfrm>
            <a:off x="1820545" y="408940"/>
            <a:ext cx="3644900" cy="6260465"/>
          </a:xfrm>
          <a:prstGeom prst="rect">
            <a:avLst/>
          </a:prstGeom>
        </p:spPr>
      </p:pic>
      <p:pic>
        <p:nvPicPr>
          <p:cNvPr id="19" name="图片 18" descr="card"/>
          <p:cNvPicPr>
            <a:picLocks noChangeAspect="1"/>
          </p:cNvPicPr>
          <p:nvPr/>
        </p:nvPicPr>
        <p:blipFill>
          <a:blip r:embed="rId3"/>
          <a:srcRect t="3390"/>
          <a:stretch>
            <a:fillRect/>
          </a:stretch>
        </p:blipFill>
        <p:spPr>
          <a:xfrm>
            <a:off x="6748780" y="408940"/>
            <a:ext cx="3644900" cy="6260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1200" y="469900"/>
            <a:ext cx="675005" cy="51276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在地图上展示迹忆卡片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95610" y="858520"/>
            <a:ext cx="675005" cy="49885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迹忆卡片编辑界面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C5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anda1"/>
          <p:cNvPicPr>
            <a:picLocks noChangeAspect="1"/>
          </p:cNvPicPr>
          <p:nvPr/>
        </p:nvPicPr>
        <p:blipFill>
          <a:blip r:embed="rId4"/>
          <a:srcRect l="33692" t="26668" r="31257" b="38562"/>
          <a:stretch>
            <a:fillRect/>
          </a:stretch>
        </p:blipFill>
        <p:spPr>
          <a:xfrm>
            <a:off x="3423920" y="2087245"/>
            <a:ext cx="1382395" cy="13716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36845" y="2497455"/>
            <a:ext cx="3563620" cy="761365"/>
            <a:chOff x="6393" y="3085"/>
            <a:chExt cx="5612" cy="1199"/>
          </a:xfrm>
        </p:grpSpPr>
        <p:sp>
          <p:nvSpPr>
            <p:cNvPr id="3" name="文本框 2"/>
            <p:cNvSpPr txBox="1"/>
            <p:nvPr/>
          </p:nvSpPr>
          <p:spPr>
            <a:xfrm>
              <a:off x="6393" y="3085"/>
              <a:ext cx="5612" cy="101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PART3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产品亮点</a:t>
              </a:r>
            </a:p>
          </p:txBody>
        </p:sp>
        <p:sp>
          <p:nvSpPr>
            <p:cNvPr id="4" name="矩形 3"/>
            <p:cNvSpPr/>
            <p:nvPr/>
          </p:nvSpPr>
          <p:spPr>
            <a:xfrm rot="10800000">
              <a:off x="6554" y="4189"/>
              <a:ext cx="2038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H="1">
            <a:off x="-20873" y="0"/>
            <a:ext cx="12212873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8" rIns="91438" bIns="4571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65" dirty="0"/>
          </a:p>
        </p:txBody>
      </p:sp>
      <p:sp>
        <p:nvSpPr>
          <p:cNvPr id="26" name="Title 13"/>
          <p:cNvSpPr txBox="1"/>
          <p:nvPr/>
        </p:nvSpPr>
        <p:spPr>
          <a:xfrm>
            <a:off x="540580" y="494505"/>
            <a:ext cx="2800008" cy="1197173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335" b="1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碎片化</a:t>
            </a:r>
            <a:endParaRPr lang="en-US" sz="5335" b="1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6" name="等腰三角形 105"/>
          <p:cNvSpPr/>
          <p:nvPr/>
        </p:nvSpPr>
        <p:spPr>
          <a:xfrm rot="19760552">
            <a:off x="6156053" y="2940361"/>
            <a:ext cx="348911" cy="331179"/>
          </a:xfrm>
          <a:prstGeom prst="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/>
          </a:p>
        </p:txBody>
      </p:sp>
      <p:sp>
        <p:nvSpPr>
          <p:cNvPr id="108" name="等腰三角形 107"/>
          <p:cNvSpPr/>
          <p:nvPr/>
        </p:nvSpPr>
        <p:spPr>
          <a:xfrm rot="9014685">
            <a:off x="6331544" y="3212444"/>
            <a:ext cx="348911" cy="33117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/>
          </a:p>
        </p:txBody>
      </p:sp>
      <p:sp>
        <p:nvSpPr>
          <p:cNvPr id="135" name="TextBox 134"/>
          <p:cNvSpPr txBox="1"/>
          <p:nvPr/>
        </p:nvSpPr>
        <p:spPr>
          <a:xfrm>
            <a:off x="792480" y="1798321"/>
            <a:ext cx="4602480" cy="176212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665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将游记的形式碎片化。</a:t>
            </a:r>
            <a:endParaRPr lang="en-US" altLang="zh-CN" sz="2665" dirty="0">
              <a:solidFill>
                <a:srgbClr val="ED7D3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65" dirty="0">
                <a:solidFill>
                  <a:srgbClr val="ED7D31"/>
                </a:solidFill>
                <a:latin typeface="微软雅黑" panose="020B0503020204020204" charset="-122"/>
                <a:ea typeface="微软雅黑" panose="020B0503020204020204" charset="-122"/>
              </a:rPr>
              <a:t>一段音乐、一幅图片、一行文字，都可以作为旅途中的一个难忘瞬间被记录下来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199120" y="2987040"/>
            <a:ext cx="3545840" cy="9417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53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深度交流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563360" y="4114800"/>
            <a:ext cx="4805680" cy="217233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作为交流社区，迹忆采用用户一对一交流的形式，用户只可以通过赠送迹忆晶石开启与他人的对话通道，有效扩展了交流深度</a:t>
            </a:r>
          </a:p>
        </p:txBody>
      </p:sp>
      <p:grpSp>
        <p:nvGrpSpPr>
          <p:cNvPr id="138" name="组合 137"/>
          <p:cNvGrpSpPr/>
          <p:nvPr/>
        </p:nvGrpSpPr>
        <p:grpSpPr>
          <a:xfrm>
            <a:off x="7697689" y="199869"/>
            <a:ext cx="1135732" cy="1913411"/>
            <a:chOff x="1909478" y="1466851"/>
            <a:chExt cx="317501" cy="704850"/>
          </a:xfrm>
        </p:grpSpPr>
        <p:sp>
          <p:nvSpPr>
            <p:cNvPr id="139" name="Freeform 111"/>
            <p:cNvSpPr/>
            <p:nvPr/>
          </p:nvSpPr>
          <p:spPr bwMode="auto">
            <a:xfrm>
              <a:off x="2130141" y="1671638"/>
              <a:ext cx="33338" cy="61913"/>
            </a:xfrm>
            <a:custGeom>
              <a:avLst/>
              <a:gdLst>
                <a:gd name="T0" fmla="*/ 16 w 29"/>
                <a:gd name="T1" fmla="*/ 0 h 55"/>
                <a:gd name="T2" fmla="*/ 4 w 29"/>
                <a:gd name="T3" fmla="*/ 4 h 55"/>
                <a:gd name="T4" fmla="*/ 2 w 29"/>
                <a:gd name="T5" fmla="*/ 20 h 55"/>
                <a:gd name="T6" fmla="*/ 7 w 29"/>
                <a:gd name="T7" fmla="*/ 40 h 55"/>
                <a:gd name="T8" fmla="*/ 15 w 29"/>
                <a:gd name="T9" fmla="*/ 53 h 55"/>
                <a:gd name="T10" fmla="*/ 29 w 29"/>
                <a:gd name="T11" fmla="*/ 5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5">
                  <a:moveTo>
                    <a:pt x="16" y="0"/>
                  </a:moveTo>
                  <a:cubicBezTo>
                    <a:pt x="12" y="0"/>
                    <a:pt x="7" y="0"/>
                    <a:pt x="4" y="4"/>
                  </a:cubicBezTo>
                  <a:cubicBezTo>
                    <a:pt x="0" y="8"/>
                    <a:pt x="1" y="14"/>
                    <a:pt x="2" y="20"/>
                  </a:cubicBezTo>
                  <a:cubicBezTo>
                    <a:pt x="4" y="26"/>
                    <a:pt x="5" y="33"/>
                    <a:pt x="7" y="40"/>
                  </a:cubicBezTo>
                  <a:cubicBezTo>
                    <a:pt x="8" y="45"/>
                    <a:pt x="10" y="51"/>
                    <a:pt x="15" y="53"/>
                  </a:cubicBezTo>
                  <a:cubicBezTo>
                    <a:pt x="19" y="55"/>
                    <a:pt x="24" y="53"/>
                    <a:pt x="29" y="51"/>
                  </a:cubicBezTo>
                </a:path>
              </a:pathLst>
            </a:custGeom>
            <a:noFill/>
            <a:ln w="11113" cap="flat">
              <a:solidFill>
                <a:srgbClr val="EEEEE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0" name="Freeform 112"/>
            <p:cNvSpPr/>
            <p:nvPr/>
          </p:nvSpPr>
          <p:spPr bwMode="auto">
            <a:xfrm>
              <a:off x="2139666" y="1643063"/>
              <a:ext cx="87313" cy="101600"/>
            </a:xfrm>
            <a:custGeom>
              <a:avLst/>
              <a:gdLst>
                <a:gd name="T0" fmla="*/ 70 w 78"/>
                <a:gd name="T1" fmla="*/ 81 h 92"/>
                <a:gd name="T2" fmla="*/ 27 w 78"/>
                <a:gd name="T3" fmla="*/ 91 h 92"/>
                <a:gd name="T4" fmla="*/ 16 w 78"/>
                <a:gd name="T5" fmla="*/ 84 h 92"/>
                <a:gd name="T6" fmla="*/ 1 w 78"/>
                <a:gd name="T7" fmla="*/ 22 h 92"/>
                <a:gd name="T8" fmla="*/ 8 w 78"/>
                <a:gd name="T9" fmla="*/ 11 h 92"/>
                <a:gd name="T10" fmla="*/ 51 w 78"/>
                <a:gd name="T11" fmla="*/ 1 h 92"/>
                <a:gd name="T12" fmla="*/ 62 w 78"/>
                <a:gd name="T13" fmla="*/ 8 h 92"/>
                <a:gd name="T14" fmla="*/ 77 w 78"/>
                <a:gd name="T15" fmla="*/ 69 h 92"/>
                <a:gd name="T16" fmla="*/ 70 w 78"/>
                <a:gd name="T17" fmla="*/ 8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92">
                  <a:moveTo>
                    <a:pt x="70" y="81"/>
                  </a:moveTo>
                  <a:cubicBezTo>
                    <a:pt x="27" y="91"/>
                    <a:pt x="27" y="91"/>
                    <a:pt x="27" y="91"/>
                  </a:cubicBezTo>
                  <a:cubicBezTo>
                    <a:pt x="22" y="92"/>
                    <a:pt x="17" y="89"/>
                    <a:pt x="16" y="8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7"/>
                    <a:pt x="3" y="12"/>
                    <a:pt x="8" y="1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6" y="0"/>
                    <a:pt x="61" y="3"/>
                    <a:pt x="62" y="8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8" y="74"/>
                    <a:pt x="75" y="80"/>
                    <a:pt x="70" y="81"/>
                  </a:cubicBezTo>
                </a:path>
              </a:pathLst>
            </a:custGeom>
            <a:solidFill>
              <a:srgbClr val="EE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1" name="Freeform 113"/>
            <p:cNvSpPr/>
            <p:nvPr/>
          </p:nvSpPr>
          <p:spPr bwMode="auto">
            <a:xfrm>
              <a:off x="2144428" y="1658938"/>
              <a:ext cx="77788" cy="79375"/>
            </a:xfrm>
            <a:custGeom>
              <a:avLst/>
              <a:gdLst>
                <a:gd name="T0" fmla="*/ 49 w 49"/>
                <a:gd name="T1" fmla="*/ 40 h 50"/>
                <a:gd name="T2" fmla="*/ 10 w 49"/>
                <a:gd name="T3" fmla="*/ 50 h 50"/>
                <a:gd name="T4" fmla="*/ 0 w 49"/>
                <a:gd name="T5" fmla="*/ 9 h 50"/>
                <a:gd name="T6" fmla="*/ 39 w 49"/>
                <a:gd name="T7" fmla="*/ 0 h 50"/>
                <a:gd name="T8" fmla="*/ 49 w 49"/>
                <a:gd name="T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49" y="40"/>
                  </a:moveTo>
                  <a:lnTo>
                    <a:pt x="10" y="50"/>
                  </a:lnTo>
                  <a:lnTo>
                    <a:pt x="0" y="9"/>
                  </a:lnTo>
                  <a:lnTo>
                    <a:pt x="39" y="0"/>
                  </a:lnTo>
                  <a:lnTo>
                    <a:pt x="49" y="40"/>
                  </a:lnTo>
                  <a:close/>
                </a:path>
              </a:pathLst>
            </a:custGeom>
            <a:solidFill>
              <a:srgbClr val="FFD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2" name="Freeform 114"/>
            <p:cNvSpPr/>
            <p:nvPr/>
          </p:nvSpPr>
          <p:spPr bwMode="auto">
            <a:xfrm>
              <a:off x="2109503" y="1681163"/>
              <a:ext cx="55563" cy="60325"/>
            </a:xfrm>
            <a:custGeom>
              <a:avLst/>
              <a:gdLst>
                <a:gd name="T0" fmla="*/ 44 w 50"/>
                <a:gd name="T1" fmla="*/ 33 h 53"/>
                <a:gd name="T2" fmla="*/ 37 w 50"/>
                <a:gd name="T3" fmla="*/ 43 h 53"/>
                <a:gd name="T4" fmla="*/ 10 w 50"/>
                <a:gd name="T5" fmla="*/ 47 h 53"/>
                <a:gd name="T6" fmla="*/ 6 w 50"/>
                <a:gd name="T7" fmla="*/ 21 h 53"/>
                <a:gd name="T8" fmla="*/ 14 w 50"/>
                <a:gd name="T9" fmla="*/ 10 h 53"/>
                <a:gd name="T10" fmla="*/ 40 w 50"/>
                <a:gd name="T11" fmla="*/ 6 h 53"/>
                <a:gd name="T12" fmla="*/ 44 w 50"/>
                <a:gd name="T1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3">
                  <a:moveTo>
                    <a:pt x="44" y="3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0" y="52"/>
                    <a:pt x="19" y="53"/>
                    <a:pt x="10" y="47"/>
                  </a:cubicBezTo>
                  <a:cubicBezTo>
                    <a:pt x="2" y="41"/>
                    <a:pt x="0" y="29"/>
                    <a:pt x="6" y="2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20" y="2"/>
                    <a:pt x="32" y="0"/>
                    <a:pt x="40" y="6"/>
                  </a:cubicBezTo>
                  <a:cubicBezTo>
                    <a:pt x="49" y="13"/>
                    <a:pt x="50" y="25"/>
                    <a:pt x="44" y="33"/>
                  </a:cubicBezTo>
                </a:path>
              </a:pathLst>
            </a:custGeom>
            <a:solidFill>
              <a:srgbClr val="FFE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3" name="Freeform 115"/>
            <p:cNvSpPr/>
            <p:nvPr/>
          </p:nvSpPr>
          <p:spPr bwMode="auto">
            <a:xfrm>
              <a:off x="1928528" y="1643063"/>
              <a:ext cx="93663" cy="90488"/>
            </a:xfrm>
            <a:custGeom>
              <a:avLst/>
              <a:gdLst>
                <a:gd name="T0" fmla="*/ 3 w 84"/>
                <a:gd name="T1" fmla="*/ 59 h 80"/>
                <a:gd name="T2" fmla="*/ 29 w 84"/>
                <a:gd name="T3" fmla="*/ 0 h 80"/>
                <a:gd name="T4" fmla="*/ 66 w 84"/>
                <a:gd name="T5" fmla="*/ 0 h 80"/>
                <a:gd name="T6" fmla="*/ 66 w 84"/>
                <a:gd name="T7" fmla="*/ 34 h 80"/>
                <a:gd name="T8" fmla="*/ 84 w 84"/>
                <a:gd name="T9" fmla="*/ 80 h 80"/>
                <a:gd name="T10" fmla="*/ 49 w 84"/>
                <a:gd name="T11" fmla="*/ 80 h 80"/>
                <a:gd name="T12" fmla="*/ 48 w 84"/>
                <a:gd name="T13" fmla="*/ 80 h 80"/>
                <a:gd name="T14" fmla="*/ 1 w 84"/>
                <a:gd name="T15" fmla="*/ 80 h 80"/>
                <a:gd name="T16" fmla="*/ 3 w 84"/>
                <a:gd name="T17" fmla="*/ 5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0">
                  <a:moveTo>
                    <a:pt x="3" y="59"/>
                  </a:moveTo>
                  <a:cubicBezTo>
                    <a:pt x="6" y="55"/>
                    <a:pt x="29" y="0"/>
                    <a:pt x="2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41"/>
                    <a:pt x="84" y="80"/>
                    <a:pt x="84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0" y="63"/>
                    <a:pt x="3" y="59"/>
                  </a:cubicBezTo>
                </a:path>
              </a:pathLst>
            </a:custGeom>
            <a:solidFill>
              <a:srgbClr val="FFE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4" name="Freeform 116"/>
            <p:cNvSpPr/>
            <p:nvPr/>
          </p:nvSpPr>
          <p:spPr bwMode="auto">
            <a:xfrm>
              <a:off x="1914241" y="1474788"/>
              <a:ext cx="131763" cy="184150"/>
            </a:xfrm>
            <a:custGeom>
              <a:avLst/>
              <a:gdLst>
                <a:gd name="T0" fmla="*/ 1 w 118"/>
                <a:gd name="T1" fmla="*/ 82 h 164"/>
                <a:gd name="T2" fmla="*/ 60 w 118"/>
                <a:gd name="T3" fmla="*/ 164 h 164"/>
                <a:gd name="T4" fmla="*/ 117 w 118"/>
                <a:gd name="T5" fmla="*/ 82 h 164"/>
                <a:gd name="T6" fmla="*/ 58 w 118"/>
                <a:gd name="T7" fmla="*/ 0 h 164"/>
                <a:gd name="T8" fmla="*/ 1 w 118"/>
                <a:gd name="T9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64">
                  <a:moveTo>
                    <a:pt x="1" y="82"/>
                  </a:moveTo>
                  <a:cubicBezTo>
                    <a:pt x="1" y="128"/>
                    <a:pt x="24" y="164"/>
                    <a:pt x="60" y="164"/>
                  </a:cubicBezTo>
                  <a:cubicBezTo>
                    <a:pt x="95" y="164"/>
                    <a:pt x="118" y="127"/>
                    <a:pt x="117" y="82"/>
                  </a:cubicBezTo>
                  <a:cubicBezTo>
                    <a:pt x="117" y="36"/>
                    <a:pt x="93" y="0"/>
                    <a:pt x="58" y="0"/>
                  </a:cubicBezTo>
                  <a:cubicBezTo>
                    <a:pt x="23" y="0"/>
                    <a:pt x="0" y="37"/>
                    <a:pt x="1" y="82"/>
                  </a:cubicBezTo>
                </a:path>
              </a:pathLst>
            </a:custGeom>
            <a:solidFill>
              <a:srgbClr val="FFE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5" name="Oval 117"/>
            <p:cNvSpPr>
              <a:spLocks noChangeArrowheads="1"/>
            </p:cNvSpPr>
            <p:nvPr/>
          </p:nvSpPr>
          <p:spPr bwMode="auto">
            <a:xfrm>
              <a:off x="2038066" y="1566863"/>
              <a:ext cx="20638" cy="17463"/>
            </a:xfrm>
            <a:prstGeom prst="ellipse">
              <a:avLst/>
            </a:prstGeom>
            <a:solidFill>
              <a:srgbClr val="FFE1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6" name="Freeform 118"/>
            <p:cNvSpPr/>
            <p:nvPr/>
          </p:nvSpPr>
          <p:spPr bwMode="auto">
            <a:xfrm>
              <a:off x="1909478" y="1466851"/>
              <a:ext cx="125413" cy="168275"/>
            </a:xfrm>
            <a:custGeom>
              <a:avLst/>
              <a:gdLst>
                <a:gd name="T0" fmla="*/ 72 w 112"/>
                <a:gd name="T1" fmla="*/ 106 h 151"/>
                <a:gd name="T2" fmla="*/ 64 w 112"/>
                <a:gd name="T3" fmla="*/ 106 h 151"/>
                <a:gd name="T4" fmla="*/ 55 w 112"/>
                <a:gd name="T5" fmla="*/ 83 h 151"/>
                <a:gd name="T6" fmla="*/ 40 w 112"/>
                <a:gd name="T7" fmla="*/ 99 h 151"/>
                <a:gd name="T8" fmla="*/ 50 w 112"/>
                <a:gd name="T9" fmla="*/ 117 h 151"/>
                <a:gd name="T10" fmla="*/ 20 w 112"/>
                <a:gd name="T11" fmla="*/ 151 h 151"/>
                <a:gd name="T12" fmla="*/ 1 w 112"/>
                <a:gd name="T13" fmla="*/ 81 h 151"/>
                <a:gd name="T14" fmla="*/ 61 w 112"/>
                <a:gd name="T15" fmla="*/ 4 h 151"/>
                <a:gd name="T16" fmla="*/ 112 w 112"/>
                <a:gd name="T17" fmla="*/ 42 h 151"/>
                <a:gd name="T18" fmla="*/ 85 w 112"/>
                <a:gd name="T19" fmla="*/ 36 h 151"/>
                <a:gd name="T20" fmla="*/ 67 w 112"/>
                <a:gd name="T21" fmla="*/ 52 h 151"/>
                <a:gd name="T22" fmla="*/ 72 w 112"/>
                <a:gd name="T23" fmla="*/ 10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51">
                  <a:moveTo>
                    <a:pt x="72" y="106"/>
                  </a:moveTo>
                  <a:cubicBezTo>
                    <a:pt x="64" y="106"/>
                    <a:pt x="64" y="106"/>
                    <a:pt x="64" y="106"/>
                  </a:cubicBezTo>
                  <a:cubicBezTo>
                    <a:pt x="64" y="106"/>
                    <a:pt x="64" y="85"/>
                    <a:pt x="55" y="83"/>
                  </a:cubicBezTo>
                  <a:cubicBezTo>
                    <a:pt x="46" y="81"/>
                    <a:pt x="39" y="91"/>
                    <a:pt x="40" y="99"/>
                  </a:cubicBezTo>
                  <a:cubicBezTo>
                    <a:pt x="42" y="106"/>
                    <a:pt x="50" y="114"/>
                    <a:pt x="50" y="117"/>
                  </a:cubicBezTo>
                  <a:cubicBezTo>
                    <a:pt x="52" y="145"/>
                    <a:pt x="20" y="151"/>
                    <a:pt x="20" y="151"/>
                  </a:cubicBezTo>
                  <a:cubicBezTo>
                    <a:pt x="20" y="151"/>
                    <a:pt x="0" y="124"/>
                    <a:pt x="1" y="81"/>
                  </a:cubicBezTo>
                  <a:cubicBezTo>
                    <a:pt x="2" y="54"/>
                    <a:pt x="16" y="8"/>
                    <a:pt x="61" y="4"/>
                  </a:cubicBezTo>
                  <a:cubicBezTo>
                    <a:pt x="103" y="0"/>
                    <a:pt x="112" y="42"/>
                    <a:pt x="112" y="42"/>
                  </a:cubicBezTo>
                  <a:cubicBezTo>
                    <a:pt x="112" y="42"/>
                    <a:pt x="99" y="37"/>
                    <a:pt x="85" y="36"/>
                  </a:cubicBezTo>
                  <a:cubicBezTo>
                    <a:pt x="71" y="35"/>
                    <a:pt x="66" y="39"/>
                    <a:pt x="67" y="52"/>
                  </a:cubicBezTo>
                  <a:cubicBezTo>
                    <a:pt x="69" y="65"/>
                    <a:pt x="72" y="106"/>
                    <a:pt x="72" y="106"/>
                  </a:cubicBezTo>
                </a:path>
              </a:pathLst>
            </a:custGeom>
            <a:solidFill>
              <a:srgbClr val="731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7" name="Line 119"/>
            <p:cNvSpPr>
              <a:spLocks noChangeShapeType="1"/>
            </p:cNvSpPr>
            <p:nvPr/>
          </p:nvSpPr>
          <p:spPr bwMode="auto">
            <a:xfrm>
              <a:off x="1965041" y="1889126"/>
              <a:ext cx="0" cy="257175"/>
            </a:xfrm>
            <a:prstGeom prst="line">
              <a:avLst/>
            </a:prstGeom>
            <a:noFill/>
            <a:ln w="58738" cap="flat">
              <a:solidFill>
                <a:srgbClr val="2F2933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8" name="Freeform 120"/>
            <p:cNvSpPr/>
            <p:nvPr/>
          </p:nvSpPr>
          <p:spPr bwMode="auto">
            <a:xfrm>
              <a:off x="1931703" y="2146301"/>
              <a:ext cx="90488" cy="25400"/>
            </a:xfrm>
            <a:custGeom>
              <a:avLst/>
              <a:gdLst>
                <a:gd name="T0" fmla="*/ 7 w 81"/>
                <a:gd name="T1" fmla="*/ 23 h 23"/>
                <a:gd name="T2" fmla="*/ 69 w 81"/>
                <a:gd name="T3" fmla="*/ 23 h 23"/>
                <a:gd name="T4" fmla="*/ 81 w 81"/>
                <a:gd name="T5" fmla="*/ 11 h 23"/>
                <a:gd name="T6" fmla="*/ 69 w 81"/>
                <a:gd name="T7" fmla="*/ 0 h 23"/>
                <a:gd name="T8" fmla="*/ 7 w 81"/>
                <a:gd name="T9" fmla="*/ 0 h 23"/>
                <a:gd name="T10" fmla="*/ 0 w 81"/>
                <a:gd name="T11" fmla="*/ 11 h 23"/>
                <a:gd name="T12" fmla="*/ 7 w 81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7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76" y="23"/>
                    <a:pt x="81" y="18"/>
                    <a:pt x="81" y="11"/>
                  </a:cubicBezTo>
                  <a:cubicBezTo>
                    <a:pt x="81" y="5"/>
                    <a:pt x="76" y="0"/>
                    <a:pt x="6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5"/>
                    <a:pt x="0" y="11"/>
                  </a:cubicBezTo>
                  <a:cubicBezTo>
                    <a:pt x="0" y="18"/>
                    <a:pt x="0" y="23"/>
                    <a:pt x="7" y="23"/>
                  </a:cubicBezTo>
                </a:path>
              </a:pathLst>
            </a:custGeom>
            <a:solidFill>
              <a:srgbClr val="7314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49" name="Freeform 121"/>
            <p:cNvSpPr/>
            <p:nvPr/>
          </p:nvSpPr>
          <p:spPr bwMode="auto">
            <a:xfrm>
              <a:off x="1922178" y="1682751"/>
              <a:ext cx="98425" cy="241300"/>
            </a:xfrm>
            <a:custGeom>
              <a:avLst/>
              <a:gdLst>
                <a:gd name="T0" fmla="*/ 88 w 88"/>
                <a:gd name="T1" fmla="*/ 215 h 215"/>
                <a:gd name="T2" fmla="*/ 88 w 88"/>
                <a:gd name="T3" fmla="*/ 27 h 215"/>
                <a:gd name="T4" fmla="*/ 61 w 88"/>
                <a:gd name="T5" fmla="*/ 0 h 215"/>
                <a:gd name="T6" fmla="*/ 27 w 88"/>
                <a:gd name="T7" fmla="*/ 0 h 215"/>
                <a:gd name="T8" fmla="*/ 0 w 88"/>
                <a:gd name="T9" fmla="*/ 27 h 215"/>
                <a:gd name="T10" fmla="*/ 0 w 88"/>
                <a:gd name="T11" fmla="*/ 215 h 215"/>
                <a:gd name="T12" fmla="*/ 88 w 88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215">
                  <a:moveTo>
                    <a:pt x="88" y="215"/>
                  </a:moveTo>
                  <a:cubicBezTo>
                    <a:pt x="88" y="27"/>
                    <a:pt x="88" y="27"/>
                    <a:pt x="88" y="27"/>
                  </a:cubicBezTo>
                  <a:cubicBezTo>
                    <a:pt x="88" y="12"/>
                    <a:pt x="76" y="0"/>
                    <a:pt x="61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15"/>
                    <a:pt x="0" y="215"/>
                    <a:pt x="0" y="215"/>
                  </a:cubicBezTo>
                  <a:lnTo>
                    <a:pt x="88" y="215"/>
                  </a:lnTo>
                  <a:close/>
                </a:path>
              </a:pathLst>
            </a:custGeom>
            <a:solidFill>
              <a:srgbClr val="F197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sp>
          <p:nvSpPr>
            <p:cNvPr id="150" name="Freeform 122"/>
            <p:cNvSpPr/>
            <p:nvPr/>
          </p:nvSpPr>
          <p:spPr bwMode="auto">
            <a:xfrm>
              <a:off x="1972978" y="1722438"/>
              <a:ext cx="147638" cy="65088"/>
            </a:xfrm>
            <a:custGeom>
              <a:avLst/>
              <a:gdLst>
                <a:gd name="T0" fmla="*/ 0 w 93"/>
                <a:gd name="T1" fmla="*/ 0 h 41"/>
                <a:gd name="T2" fmla="*/ 51 w 93"/>
                <a:gd name="T3" fmla="*/ 41 h 41"/>
                <a:gd name="T4" fmla="*/ 93 w 93"/>
                <a:gd name="T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41">
                  <a:moveTo>
                    <a:pt x="0" y="0"/>
                  </a:moveTo>
                  <a:lnTo>
                    <a:pt x="51" y="41"/>
                  </a:lnTo>
                  <a:lnTo>
                    <a:pt x="93" y="5"/>
                  </a:lnTo>
                </a:path>
              </a:pathLst>
            </a:custGeom>
            <a:noFill/>
            <a:ln w="47625" cap="rnd">
              <a:solidFill>
                <a:srgbClr val="F6BB6C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10007601" y="193041"/>
            <a:ext cx="1204284" cy="1973867"/>
            <a:chOff x="2755720" y="1873884"/>
            <a:chExt cx="1007757" cy="1952840"/>
          </a:xfrm>
        </p:grpSpPr>
        <p:sp>
          <p:nvSpPr>
            <p:cNvPr id="152" name="Oval 87"/>
            <p:cNvSpPr>
              <a:spLocks noChangeArrowheads="1"/>
            </p:cNvSpPr>
            <p:nvPr/>
          </p:nvSpPr>
          <p:spPr bwMode="auto">
            <a:xfrm>
              <a:off x="3152569" y="3668910"/>
              <a:ext cx="610908" cy="15781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5" dirty="0"/>
            </a:p>
          </p:txBody>
        </p:sp>
        <p:grpSp>
          <p:nvGrpSpPr>
            <p:cNvPr id="153" name="组合 28"/>
            <p:cNvGrpSpPr>
              <a:grpSpLocks noChangeAspect="1"/>
            </p:cNvGrpSpPr>
            <p:nvPr/>
          </p:nvGrpSpPr>
          <p:grpSpPr>
            <a:xfrm>
              <a:off x="2755711" y="1873878"/>
              <a:ext cx="902431" cy="1889997"/>
              <a:chOff x="2984500" y="1466851"/>
              <a:chExt cx="336550" cy="704850"/>
            </a:xfrm>
          </p:grpSpPr>
          <p:sp>
            <p:nvSpPr>
              <p:cNvPr id="154" name="Freeform 123"/>
              <p:cNvSpPr/>
              <p:nvPr/>
            </p:nvSpPr>
            <p:spPr bwMode="auto">
              <a:xfrm>
                <a:off x="3048000" y="1695451"/>
                <a:ext cx="25400" cy="63500"/>
              </a:xfrm>
              <a:custGeom>
                <a:avLst/>
                <a:gdLst>
                  <a:gd name="T0" fmla="*/ 5 w 23"/>
                  <a:gd name="T1" fmla="*/ 1 h 56"/>
                  <a:gd name="T2" fmla="*/ 18 w 23"/>
                  <a:gd name="T3" fmla="*/ 3 h 56"/>
                  <a:gd name="T4" fmla="*/ 22 w 23"/>
                  <a:gd name="T5" fmla="*/ 19 h 56"/>
                  <a:gd name="T6" fmla="*/ 20 w 23"/>
                  <a:gd name="T7" fmla="*/ 39 h 56"/>
                  <a:gd name="T8" fmla="*/ 14 w 23"/>
                  <a:gd name="T9" fmla="*/ 53 h 56"/>
                  <a:gd name="T10" fmla="*/ 0 w 23"/>
                  <a:gd name="T11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56">
                    <a:moveTo>
                      <a:pt x="5" y="1"/>
                    </a:moveTo>
                    <a:cubicBezTo>
                      <a:pt x="10" y="1"/>
                      <a:pt x="15" y="0"/>
                      <a:pt x="18" y="3"/>
                    </a:cubicBezTo>
                    <a:cubicBezTo>
                      <a:pt x="23" y="7"/>
                      <a:pt x="23" y="13"/>
                      <a:pt x="22" y="19"/>
                    </a:cubicBezTo>
                    <a:cubicBezTo>
                      <a:pt x="21" y="25"/>
                      <a:pt x="21" y="32"/>
                      <a:pt x="20" y="39"/>
                    </a:cubicBezTo>
                    <a:cubicBezTo>
                      <a:pt x="20" y="44"/>
                      <a:pt x="19" y="51"/>
                      <a:pt x="14" y="53"/>
                    </a:cubicBezTo>
                    <a:cubicBezTo>
                      <a:pt x="10" y="56"/>
                      <a:pt x="5" y="55"/>
                      <a:pt x="0" y="53"/>
                    </a:cubicBezTo>
                  </a:path>
                </a:pathLst>
              </a:custGeom>
              <a:noFill/>
              <a:ln w="11113" cap="flat">
                <a:solidFill>
                  <a:srgbClr val="EEEEE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55" name="Freeform 124"/>
              <p:cNvSpPr/>
              <p:nvPr/>
            </p:nvSpPr>
            <p:spPr bwMode="auto">
              <a:xfrm>
                <a:off x="2984500" y="1676401"/>
                <a:ext cx="77788" cy="95250"/>
              </a:xfrm>
              <a:custGeom>
                <a:avLst/>
                <a:gdLst>
                  <a:gd name="T0" fmla="*/ 9 w 69"/>
                  <a:gd name="T1" fmla="*/ 82 h 86"/>
                  <a:gd name="T2" fmla="*/ 53 w 69"/>
                  <a:gd name="T3" fmla="*/ 86 h 86"/>
                  <a:gd name="T4" fmla="*/ 63 w 69"/>
                  <a:gd name="T5" fmla="*/ 77 h 86"/>
                  <a:gd name="T6" fmla="*/ 68 w 69"/>
                  <a:gd name="T7" fmla="*/ 15 h 86"/>
                  <a:gd name="T8" fmla="*/ 60 w 69"/>
                  <a:gd name="T9" fmla="*/ 4 h 86"/>
                  <a:gd name="T10" fmla="*/ 16 w 69"/>
                  <a:gd name="T11" fmla="*/ 1 h 86"/>
                  <a:gd name="T12" fmla="*/ 6 w 69"/>
                  <a:gd name="T13" fmla="*/ 9 h 86"/>
                  <a:gd name="T14" fmla="*/ 1 w 69"/>
                  <a:gd name="T15" fmla="*/ 72 h 86"/>
                  <a:gd name="T16" fmla="*/ 9 w 69"/>
                  <a:gd name="T17" fmla="*/ 8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86">
                    <a:moveTo>
                      <a:pt x="9" y="82"/>
                    </a:moveTo>
                    <a:cubicBezTo>
                      <a:pt x="53" y="86"/>
                      <a:pt x="53" y="86"/>
                      <a:pt x="53" y="86"/>
                    </a:cubicBezTo>
                    <a:cubicBezTo>
                      <a:pt x="58" y="86"/>
                      <a:pt x="63" y="83"/>
                      <a:pt x="63" y="7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9" y="9"/>
                      <a:pt x="65" y="5"/>
                      <a:pt x="60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1" y="0"/>
                      <a:pt x="7" y="4"/>
                      <a:pt x="6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7"/>
                      <a:pt x="4" y="82"/>
                      <a:pt x="9" y="82"/>
                    </a:cubicBezTo>
                  </a:path>
                </a:pathLst>
              </a:custGeom>
              <a:solidFill>
                <a:srgbClr val="EEEE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56" name="Freeform 125"/>
              <p:cNvSpPr/>
              <p:nvPr/>
            </p:nvSpPr>
            <p:spPr bwMode="auto">
              <a:xfrm>
                <a:off x="2989263" y="1692276"/>
                <a:ext cx="68263" cy="71438"/>
              </a:xfrm>
              <a:custGeom>
                <a:avLst/>
                <a:gdLst>
                  <a:gd name="T0" fmla="*/ 0 w 43"/>
                  <a:gd name="T1" fmla="*/ 42 h 45"/>
                  <a:gd name="T2" fmla="*/ 39 w 43"/>
                  <a:gd name="T3" fmla="*/ 45 h 45"/>
                  <a:gd name="T4" fmla="*/ 43 w 43"/>
                  <a:gd name="T5" fmla="*/ 4 h 45"/>
                  <a:gd name="T6" fmla="*/ 3 w 43"/>
                  <a:gd name="T7" fmla="*/ 0 h 45"/>
                  <a:gd name="T8" fmla="*/ 0 w 43"/>
                  <a:gd name="T9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5">
                    <a:moveTo>
                      <a:pt x="0" y="42"/>
                    </a:moveTo>
                    <a:lnTo>
                      <a:pt x="39" y="45"/>
                    </a:lnTo>
                    <a:lnTo>
                      <a:pt x="43" y="4"/>
                    </a:lnTo>
                    <a:lnTo>
                      <a:pt x="3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FD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57" name="Freeform 126"/>
              <p:cNvSpPr/>
              <p:nvPr/>
            </p:nvSpPr>
            <p:spPr bwMode="auto">
              <a:xfrm>
                <a:off x="3192463" y="1643063"/>
                <a:ext cx="90488" cy="88900"/>
              </a:xfrm>
              <a:custGeom>
                <a:avLst/>
                <a:gdLst>
                  <a:gd name="T0" fmla="*/ 78 w 81"/>
                  <a:gd name="T1" fmla="*/ 60 h 80"/>
                  <a:gd name="T2" fmla="*/ 58 w 81"/>
                  <a:gd name="T3" fmla="*/ 0 h 80"/>
                  <a:gd name="T4" fmla="*/ 20 w 81"/>
                  <a:gd name="T5" fmla="*/ 0 h 80"/>
                  <a:gd name="T6" fmla="*/ 20 w 81"/>
                  <a:gd name="T7" fmla="*/ 34 h 80"/>
                  <a:gd name="T8" fmla="*/ 0 w 81"/>
                  <a:gd name="T9" fmla="*/ 80 h 80"/>
                  <a:gd name="T10" fmla="*/ 37 w 81"/>
                  <a:gd name="T11" fmla="*/ 80 h 80"/>
                  <a:gd name="T12" fmla="*/ 38 w 81"/>
                  <a:gd name="T13" fmla="*/ 80 h 80"/>
                  <a:gd name="T14" fmla="*/ 80 w 81"/>
                  <a:gd name="T15" fmla="*/ 80 h 80"/>
                  <a:gd name="T16" fmla="*/ 78 w 81"/>
                  <a:gd name="T17" fmla="*/ 6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78" y="60"/>
                    </a:moveTo>
                    <a:cubicBezTo>
                      <a:pt x="76" y="56"/>
                      <a:pt x="58" y="0"/>
                      <a:pt x="5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41"/>
                      <a:pt x="0" y="80"/>
                      <a:pt x="0" y="80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80" y="80"/>
                      <a:pt x="80" y="80"/>
                      <a:pt x="80" y="80"/>
                    </a:cubicBezTo>
                    <a:cubicBezTo>
                      <a:pt x="80" y="80"/>
                      <a:pt x="81" y="63"/>
                      <a:pt x="78" y="60"/>
                    </a:cubicBezTo>
                  </a:path>
                </a:pathLst>
              </a:custGeom>
              <a:solidFill>
                <a:srgbClr val="FFE1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58" name="Freeform 127"/>
              <p:cNvSpPr/>
              <p:nvPr/>
            </p:nvSpPr>
            <p:spPr bwMode="auto">
              <a:xfrm>
                <a:off x="3171825" y="1473201"/>
                <a:ext cx="128588" cy="185738"/>
              </a:xfrm>
              <a:custGeom>
                <a:avLst/>
                <a:gdLst>
                  <a:gd name="T0" fmla="*/ 114 w 114"/>
                  <a:gd name="T1" fmla="*/ 83 h 165"/>
                  <a:gd name="T2" fmla="*/ 56 w 114"/>
                  <a:gd name="T3" fmla="*/ 164 h 165"/>
                  <a:gd name="T4" fmla="*/ 0 w 114"/>
                  <a:gd name="T5" fmla="*/ 82 h 165"/>
                  <a:gd name="T6" fmla="*/ 57 w 114"/>
                  <a:gd name="T7" fmla="*/ 0 h 165"/>
                  <a:gd name="T8" fmla="*/ 114 w 114"/>
                  <a:gd name="T9" fmla="*/ 83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65">
                    <a:moveTo>
                      <a:pt x="114" y="83"/>
                    </a:moveTo>
                    <a:cubicBezTo>
                      <a:pt x="113" y="128"/>
                      <a:pt x="90" y="165"/>
                      <a:pt x="56" y="164"/>
                    </a:cubicBezTo>
                    <a:cubicBezTo>
                      <a:pt x="22" y="164"/>
                      <a:pt x="0" y="127"/>
                      <a:pt x="0" y="82"/>
                    </a:cubicBezTo>
                    <a:cubicBezTo>
                      <a:pt x="1" y="37"/>
                      <a:pt x="24" y="0"/>
                      <a:pt x="57" y="0"/>
                    </a:cubicBezTo>
                    <a:cubicBezTo>
                      <a:pt x="91" y="0"/>
                      <a:pt x="114" y="37"/>
                      <a:pt x="114" y="83"/>
                    </a:cubicBezTo>
                  </a:path>
                </a:pathLst>
              </a:custGeom>
              <a:solidFill>
                <a:srgbClr val="FFE1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59" name="Oval 128"/>
              <p:cNvSpPr>
                <a:spLocks noChangeArrowheads="1"/>
              </p:cNvSpPr>
              <p:nvPr/>
            </p:nvSpPr>
            <p:spPr bwMode="auto">
              <a:xfrm>
                <a:off x="3160713" y="1566863"/>
                <a:ext cx="19050" cy="15875"/>
              </a:xfrm>
              <a:prstGeom prst="ellipse">
                <a:avLst/>
              </a:prstGeom>
              <a:solidFill>
                <a:srgbClr val="FFE1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60" name="Freeform 129"/>
              <p:cNvSpPr/>
              <p:nvPr/>
            </p:nvSpPr>
            <p:spPr bwMode="auto">
              <a:xfrm>
                <a:off x="3187700" y="1466851"/>
                <a:ext cx="133350" cy="214313"/>
              </a:xfrm>
              <a:custGeom>
                <a:avLst/>
                <a:gdLst>
                  <a:gd name="T0" fmla="*/ 111 w 119"/>
                  <a:gd name="T1" fmla="*/ 59 h 191"/>
                  <a:gd name="T2" fmla="*/ 47 w 119"/>
                  <a:gd name="T3" fmla="*/ 1 h 191"/>
                  <a:gd name="T4" fmla="*/ 3 w 119"/>
                  <a:gd name="T5" fmla="*/ 25 h 191"/>
                  <a:gd name="T6" fmla="*/ 0 w 119"/>
                  <a:gd name="T7" fmla="*/ 31 h 191"/>
                  <a:gd name="T8" fmla="*/ 40 w 119"/>
                  <a:gd name="T9" fmla="*/ 84 h 191"/>
                  <a:gd name="T10" fmla="*/ 47 w 119"/>
                  <a:gd name="T11" fmla="*/ 85 h 191"/>
                  <a:gd name="T12" fmla="*/ 56 w 119"/>
                  <a:gd name="T13" fmla="*/ 82 h 191"/>
                  <a:gd name="T14" fmla="*/ 62 w 119"/>
                  <a:gd name="T15" fmla="*/ 100 h 191"/>
                  <a:gd name="T16" fmla="*/ 50 w 119"/>
                  <a:gd name="T17" fmla="*/ 113 h 191"/>
                  <a:gd name="T18" fmla="*/ 58 w 119"/>
                  <a:gd name="T19" fmla="*/ 179 h 191"/>
                  <a:gd name="T20" fmla="*/ 113 w 119"/>
                  <a:gd name="T21" fmla="*/ 171 h 191"/>
                  <a:gd name="T22" fmla="*/ 111 w 119"/>
                  <a:gd name="T23" fmla="*/ 59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191">
                    <a:moveTo>
                      <a:pt x="111" y="59"/>
                    </a:moveTo>
                    <a:cubicBezTo>
                      <a:pt x="103" y="23"/>
                      <a:pt x="78" y="2"/>
                      <a:pt x="47" y="1"/>
                    </a:cubicBezTo>
                    <a:cubicBezTo>
                      <a:pt x="24" y="0"/>
                      <a:pt x="10" y="18"/>
                      <a:pt x="3" y="25"/>
                    </a:cubicBezTo>
                    <a:cubicBezTo>
                      <a:pt x="1" y="28"/>
                      <a:pt x="0" y="30"/>
                      <a:pt x="0" y="31"/>
                    </a:cubicBezTo>
                    <a:cubicBezTo>
                      <a:pt x="2" y="33"/>
                      <a:pt x="17" y="70"/>
                      <a:pt x="40" y="84"/>
                    </a:cubicBezTo>
                    <a:cubicBezTo>
                      <a:pt x="45" y="86"/>
                      <a:pt x="47" y="85"/>
                      <a:pt x="47" y="85"/>
                    </a:cubicBezTo>
                    <a:cubicBezTo>
                      <a:pt x="47" y="85"/>
                      <a:pt x="52" y="82"/>
                      <a:pt x="56" y="82"/>
                    </a:cubicBezTo>
                    <a:cubicBezTo>
                      <a:pt x="60" y="83"/>
                      <a:pt x="65" y="92"/>
                      <a:pt x="62" y="100"/>
                    </a:cubicBezTo>
                    <a:cubicBezTo>
                      <a:pt x="58" y="108"/>
                      <a:pt x="50" y="113"/>
                      <a:pt x="50" y="113"/>
                    </a:cubicBezTo>
                    <a:cubicBezTo>
                      <a:pt x="50" y="113"/>
                      <a:pt x="53" y="166"/>
                      <a:pt x="58" y="179"/>
                    </a:cubicBezTo>
                    <a:cubicBezTo>
                      <a:pt x="63" y="191"/>
                      <a:pt x="113" y="189"/>
                      <a:pt x="113" y="171"/>
                    </a:cubicBezTo>
                    <a:cubicBezTo>
                      <a:pt x="114" y="154"/>
                      <a:pt x="119" y="95"/>
                      <a:pt x="111" y="59"/>
                    </a:cubicBezTo>
                  </a:path>
                </a:pathLst>
              </a:custGeom>
              <a:solidFill>
                <a:srgbClr val="2F2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61" name="Line 130"/>
              <p:cNvSpPr>
                <a:spLocks noChangeShapeType="1"/>
              </p:cNvSpPr>
              <p:nvPr/>
            </p:nvSpPr>
            <p:spPr bwMode="auto">
              <a:xfrm>
                <a:off x="3251200" y="1889126"/>
                <a:ext cx="0" cy="257175"/>
              </a:xfrm>
              <a:prstGeom prst="line">
                <a:avLst/>
              </a:prstGeom>
              <a:noFill/>
              <a:ln w="44450" cap="flat">
                <a:solidFill>
                  <a:srgbClr val="FFE1D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62" name="Freeform 131"/>
              <p:cNvSpPr/>
              <p:nvPr/>
            </p:nvSpPr>
            <p:spPr bwMode="auto">
              <a:xfrm>
                <a:off x="3195638" y="2146301"/>
                <a:ext cx="90488" cy="25400"/>
              </a:xfrm>
              <a:custGeom>
                <a:avLst/>
                <a:gdLst>
                  <a:gd name="T0" fmla="*/ 74 w 82"/>
                  <a:gd name="T1" fmla="*/ 23 h 23"/>
                  <a:gd name="T2" fmla="*/ 13 w 82"/>
                  <a:gd name="T3" fmla="*/ 23 h 23"/>
                  <a:gd name="T4" fmla="*/ 0 w 82"/>
                  <a:gd name="T5" fmla="*/ 11 h 23"/>
                  <a:gd name="T6" fmla="*/ 13 w 82"/>
                  <a:gd name="T7" fmla="*/ 0 h 23"/>
                  <a:gd name="T8" fmla="*/ 74 w 82"/>
                  <a:gd name="T9" fmla="*/ 0 h 23"/>
                  <a:gd name="T10" fmla="*/ 82 w 82"/>
                  <a:gd name="T11" fmla="*/ 11 h 23"/>
                  <a:gd name="T12" fmla="*/ 74 w 82"/>
                  <a:gd name="T1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23">
                    <a:moveTo>
                      <a:pt x="74" y="23"/>
                    </a:moveTo>
                    <a:cubicBezTo>
                      <a:pt x="13" y="23"/>
                      <a:pt x="13" y="23"/>
                      <a:pt x="13" y="23"/>
                    </a:cubicBezTo>
                    <a:cubicBezTo>
                      <a:pt x="6" y="23"/>
                      <a:pt x="0" y="18"/>
                      <a:pt x="0" y="11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2" y="5"/>
                      <a:pt x="82" y="11"/>
                    </a:cubicBezTo>
                    <a:cubicBezTo>
                      <a:pt x="82" y="18"/>
                      <a:pt x="81" y="23"/>
                      <a:pt x="74" y="23"/>
                    </a:cubicBezTo>
                  </a:path>
                </a:pathLst>
              </a:custGeom>
              <a:solidFill>
                <a:srgbClr val="7314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63" name="Freeform 132"/>
              <p:cNvSpPr/>
              <p:nvPr/>
            </p:nvSpPr>
            <p:spPr bwMode="auto">
              <a:xfrm>
                <a:off x="3186113" y="1681163"/>
                <a:ext cx="100013" cy="169863"/>
              </a:xfrm>
              <a:custGeom>
                <a:avLst/>
                <a:gdLst>
                  <a:gd name="T0" fmla="*/ 17 w 90"/>
                  <a:gd name="T1" fmla="*/ 151 h 151"/>
                  <a:gd name="T2" fmla="*/ 1 w 90"/>
                  <a:gd name="T3" fmla="*/ 62 h 151"/>
                  <a:gd name="T4" fmla="*/ 39 w 90"/>
                  <a:gd name="T5" fmla="*/ 6 h 151"/>
                  <a:gd name="T6" fmla="*/ 68 w 90"/>
                  <a:gd name="T7" fmla="*/ 1 h 151"/>
                  <a:gd name="T8" fmla="*/ 90 w 90"/>
                  <a:gd name="T9" fmla="*/ 28 h 151"/>
                  <a:gd name="T10" fmla="*/ 83 w 90"/>
                  <a:gd name="T11" fmla="*/ 151 h 151"/>
                  <a:gd name="T12" fmla="*/ 17 w 90"/>
                  <a:gd name="T1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51">
                    <a:moveTo>
                      <a:pt x="17" y="151"/>
                    </a:moveTo>
                    <a:cubicBezTo>
                      <a:pt x="17" y="151"/>
                      <a:pt x="4" y="87"/>
                      <a:pt x="1" y="62"/>
                    </a:cubicBezTo>
                    <a:cubicBezTo>
                      <a:pt x="0" y="47"/>
                      <a:pt x="18" y="15"/>
                      <a:pt x="39" y="6"/>
                    </a:cubicBezTo>
                    <a:cubicBezTo>
                      <a:pt x="48" y="2"/>
                      <a:pt x="57" y="0"/>
                      <a:pt x="68" y="1"/>
                    </a:cubicBezTo>
                    <a:cubicBezTo>
                      <a:pt x="80" y="1"/>
                      <a:pt x="90" y="13"/>
                      <a:pt x="90" y="28"/>
                    </a:cubicBezTo>
                    <a:cubicBezTo>
                      <a:pt x="83" y="151"/>
                      <a:pt x="83" y="151"/>
                      <a:pt x="83" y="151"/>
                    </a:cubicBezTo>
                    <a:lnTo>
                      <a:pt x="17" y="151"/>
                    </a:lnTo>
                    <a:close/>
                  </a:path>
                </a:pathLst>
              </a:custGeom>
              <a:solidFill>
                <a:srgbClr val="9C9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64" name="Freeform 133"/>
              <p:cNvSpPr/>
              <p:nvPr/>
            </p:nvSpPr>
            <p:spPr bwMode="auto">
              <a:xfrm>
                <a:off x="3205163" y="1847851"/>
                <a:ext cx="92075" cy="166688"/>
              </a:xfrm>
              <a:custGeom>
                <a:avLst/>
                <a:gdLst>
                  <a:gd name="T0" fmla="*/ 0 w 83"/>
                  <a:gd name="T1" fmla="*/ 0 h 149"/>
                  <a:gd name="T2" fmla="*/ 22 w 83"/>
                  <a:gd name="T3" fmla="*/ 0 h 149"/>
                  <a:gd name="T4" fmla="*/ 66 w 83"/>
                  <a:gd name="T5" fmla="*/ 1 h 149"/>
                  <a:gd name="T6" fmla="*/ 80 w 83"/>
                  <a:gd name="T7" fmla="*/ 43 h 149"/>
                  <a:gd name="T8" fmla="*/ 82 w 83"/>
                  <a:gd name="T9" fmla="*/ 149 h 149"/>
                  <a:gd name="T10" fmla="*/ 21 w 83"/>
                  <a:gd name="T11" fmla="*/ 149 h 149"/>
                  <a:gd name="T12" fmla="*/ 20 w 83"/>
                  <a:gd name="T13" fmla="*/ 149 h 149"/>
                  <a:gd name="T14" fmla="*/ 0 w 83"/>
                  <a:gd name="T15" fmla="*/ 149 h 149"/>
                  <a:gd name="T16" fmla="*/ 0 w 83"/>
                  <a:gd name="T17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149">
                    <a:moveTo>
                      <a:pt x="0" y="0"/>
                    </a:moveTo>
                    <a:cubicBezTo>
                      <a:pt x="7" y="0"/>
                      <a:pt x="15" y="0"/>
                      <a:pt x="22" y="0"/>
                    </a:cubicBezTo>
                    <a:cubicBezTo>
                      <a:pt x="48" y="0"/>
                      <a:pt x="66" y="1"/>
                      <a:pt x="66" y="1"/>
                    </a:cubicBezTo>
                    <a:cubicBezTo>
                      <a:pt x="66" y="1"/>
                      <a:pt x="78" y="25"/>
                      <a:pt x="80" y="43"/>
                    </a:cubicBezTo>
                    <a:cubicBezTo>
                      <a:pt x="83" y="60"/>
                      <a:pt x="82" y="149"/>
                      <a:pt x="82" y="149"/>
                    </a:cubicBezTo>
                    <a:cubicBezTo>
                      <a:pt x="21" y="149"/>
                      <a:pt x="21" y="149"/>
                      <a:pt x="21" y="149"/>
                    </a:cubicBezTo>
                    <a:cubicBezTo>
                      <a:pt x="20" y="149"/>
                      <a:pt x="20" y="149"/>
                      <a:pt x="20" y="149"/>
                    </a:cubicBezTo>
                    <a:cubicBezTo>
                      <a:pt x="0" y="149"/>
                      <a:pt x="0" y="149"/>
                      <a:pt x="0" y="1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65" name="Freeform 134"/>
              <p:cNvSpPr/>
              <p:nvPr/>
            </p:nvSpPr>
            <p:spPr bwMode="auto">
              <a:xfrm>
                <a:off x="3200400" y="1839913"/>
                <a:ext cx="84138" cy="19050"/>
              </a:xfrm>
              <a:custGeom>
                <a:avLst/>
                <a:gdLst>
                  <a:gd name="T0" fmla="*/ 53 w 53"/>
                  <a:gd name="T1" fmla="*/ 12 h 12"/>
                  <a:gd name="T2" fmla="*/ 2 w 53"/>
                  <a:gd name="T3" fmla="*/ 12 h 12"/>
                  <a:gd name="T4" fmla="*/ 0 w 53"/>
                  <a:gd name="T5" fmla="*/ 0 h 12"/>
                  <a:gd name="T6" fmla="*/ 51 w 53"/>
                  <a:gd name="T7" fmla="*/ 0 h 12"/>
                  <a:gd name="T8" fmla="*/ 53 w 53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2">
                    <a:moveTo>
                      <a:pt x="53" y="12"/>
                    </a:moveTo>
                    <a:lnTo>
                      <a:pt x="2" y="12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53" y="12"/>
                    </a:lnTo>
                    <a:close/>
                  </a:path>
                </a:pathLst>
              </a:custGeom>
              <a:solidFill>
                <a:srgbClr val="FFD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66" name="Freeform 135"/>
              <p:cNvSpPr/>
              <p:nvPr/>
            </p:nvSpPr>
            <p:spPr bwMode="auto">
              <a:xfrm>
                <a:off x="3051175" y="1711326"/>
                <a:ext cx="57150" cy="55563"/>
              </a:xfrm>
              <a:custGeom>
                <a:avLst/>
                <a:gdLst>
                  <a:gd name="T0" fmla="*/ 8 w 51"/>
                  <a:gd name="T1" fmla="*/ 34 h 50"/>
                  <a:gd name="T2" fmla="*/ 17 w 51"/>
                  <a:gd name="T3" fmla="*/ 43 h 50"/>
                  <a:gd name="T4" fmla="*/ 43 w 51"/>
                  <a:gd name="T5" fmla="*/ 42 h 50"/>
                  <a:gd name="T6" fmla="*/ 43 w 51"/>
                  <a:gd name="T7" fmla="*/ 16 h 50"/>
                  <a:gd name="T8" fmla="*/ 34 w 51"/>
                  <a:gd name="T9" fmla="*/ 7 h 50"/>
                  <a:gd name="T10" fmla="*/ 7 w 51"/>
                  <a:gd name="T11" fmla="*/ 7 h 50"/>
                  <a:gd name="T12" fmla="*/ 8 w 51"/>
                  <a:gd name="T13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50">
                    <a:moveTo>
                      <a:pt x="8" y="34"/>
                    </a:moveTo>
                    <a:cubicBezTo>
                      <a:pt x="17" y="43"/>
                      <a:pt x="17" y="43"/>
                      <a:pt x="17" y="43"/>
                    </a:cubicBezTo>
                    <a:cubicBezTo>
                      <a:pt x="24" y="50"/>
                      <a:pt x="36" y="50"/>
                      <a:pt x="43" y="42"/>
                    </a:cubicBezTo>
                    <a:cubicBezTo>
                      <a:pt x="51" y="35"/>
                      <a:pt x="51" y="23"/>
                      <a:pt x="43" y="1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7" y="0"/>
                      <a:pt x="15" y="0"/>
                      <a:pt x="7" y="7"/>
                    </a:cubicBezTo>
                    <a:cubicBezTo>
                      <a:pt x="0" y="14"/>
                      <a:pt x="0" y="26"/>
                      <a:pt x="8" y="34"/>
                    </a:cubicBezTo>
                  </a:path>
                </a:pathLst>
              </a:custGeom>
              <a:solidFill>
                <a:srgbClr val="FFE1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  <p:sp>
            <p:nvSpPr>
              <p:cNvPr id="167" name="Freeform 136"/>
              <p:cNvSpPr/>
              <p:nvPr/>
            </p:nvSpPr>
            <p:spPr bwMode="auto">
              <a:xfrm>
                <a:off x="3098800" y="1724026"/>
                <a:ext cx="142875" cy="77788"/>
              </a:xfrm>
              <a:custGeom>
                <a:avLst/>
                <a:gdLst>
                  <a:gd name="T0" fmla="*/ 90 w 90"/>
                  <a:gd name="T1" fmla="*/ 0 h 49"/>
                  <a:gd name="T2" fmla="*/ 46 w 90"/>
                  <a:gd name="T3" fmla="*/ 49 h 49"/>
                  <a:gd name="T4" fmla="*/ 0 w 90"/>
                  <a:gd name="T5" fmla="*/ 1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49">
                    <a:moveTo>
                      <a:pt x="90" y="0"/>
                    </a:moveTo>
                    <a:lnTo>
                      <a:pt x="46" y="49"/>
                    </a:lnTo>
                    <a:lnTo>
                      <a:pt x="0" y="18"/>
                    </a:lnTo>
                  </a:path>
                </a:pathLst>
              </a:custGeom>
              <a:noFill/>
              <a:ln w="47625" cap="rnd">
                <a:solidFill>
                  <a:srgbClr val="BEB6D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5" dirty="0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H="1">
            <a:off x="-20873" y="0"/>
            <a:ext cx="12212873" cy="6858000"/>
          </a:xfrm>
          <a:prstGeom prst="rtTriangle">
            <a:avLst/>
          </a:prstGeom>
          <a:solidFill>
            <a:srgbClr val="976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8" rIns="91438" bIns="4571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65" dirty="0"/>
          </a:p>
        </p:txBody>
      </p:sp>
      <p:sp>
        <p:nvSpPr>
          <p:cNvPr id="26" name="Title 13"/>
          <p:cNvSpPr txBox="1"/>
          <p:nvPr/>
        </p:nvSpPr>
        <p:spPr>
          <a:xfrm>
            <a:off x="784419" y="494507"/>
            <a:ext cx="3340540" cy="1197173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b="1" dirty="0">
                <a:solidFill>
                  <a:srgbClr val="976CB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迹忆地图</a:t>
            </a:r>
          </a:p>
        </p:txBody>
      </p:sp>
      <p:sp>
        <p:nvSpPr>
          <p:cNvPr id="27" name="Title 13"/>
          <p:cNvSpPr txBox="1"/>
          <p:nvPr/>
        </p:nvSpPr>
        <p:spPr>
          <a:xfrm>
            <a:off x="5562631" y="923520"/>
            <a:ext cx="2800008" cy="1197173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fontScale="8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8535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ea"/>
                <a:sym typeface="+mn-lt"/>
              </a:rPr>
              <a:t>30</a:t>
            </a:r>
          </a:p>
        </p:txBody>
      </p:sp>
      <p:grpSp>
        <p:nvGrpSpPr>
          <p:cNvPr id="2" name="组合 10"/>
          <p:cNvGrpSpPr/>
          <p:nvPr/>
        </p:nvGrpSpPr>
        <p:grpSpPr>
          <a:xfrm flipH="1">
            <a:off x="6602281" y="253193"/>
            <a:ext cx="1532467" cy="1801284"/>
            <a:chOff x="1389063" y="2663825"/>
            <a:chExt cx="1149350" cy="1350963"/>
          </a:xfrm>
        </p:grpSpPr>
        <p:sp>
          <p:nvSpPr>
            <p:cNvPr id="12" name="Freeform 250"/>
            <p:cNvSpPr/>
            <p:nvPr/>
          </p:nvSpPr>
          <p:spPr bwMode="auto">
            <a:xfrm>
              <a:off x="1389063" y="3924300"/>
              <a:ext cx="182563" cy="90488"/>
            </a:xfrm>
            <a:custGeom>
              <a:avLst/>
              <a:gdLst>
                <a:gd name="T0" fmla="*/ 0 w 85"/>
                <a:gd name="T1" fmla="*/ 17 h 42"/>
                <a:gd name="T2" fmla="*/ 0 w 85"/>
                <a:gd name="T3" fmla="*/ 15 h 42"/>
                <a:gd name="T4" fmla="*/ 44 w 85"/>
                <a:gd name="T5" fmla="*/ 4 h 42"/>
                <a:gd name="T6" fmla="*/ 79 w 85"/>
                <a:gd name="T7" fmla="*/ 17 h 42"/>
                <a:gd name="T8" fmla="*/ 81 w 85"/>
                <a:gd name="T9" fmla="*/ 40 h 42"/>
                <a:gd name="T10" fmla="*/ 81 w 85"/>
                <a:gd name="T11" fmla="*/ 42 h 42"/>
                <a:gd name="T12" fmla="*/ 0 w 85"/>
                <a:gd name="T13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2">
                  <a:moveTo>
                    <a:pt x="0" y="17"/>
                  </a:moveTo>
                  <a:cubicBezTo>
                    <a:pt x="0" y="16"/>
                    <a:pt x="0" y="15"/>
                    <a:pt x="0" y="15"/>
                  </a:cubicBezTo>
                  <a:cubicBezTo>
                    <a:pt x="4" y="2"/>
                    <a:pt x="32" y="0"/>
                    <a:pt x="44" y="4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2"/>
                    <a:pt x="85" y="28"/>
                    <a:pt x="81" y="40"/>
                  </a:cubicBezTo>
                  <a:cubicBezTo>
                    <a:pt x="81" y="41"/>
                    <a:pt x="81" y="41"/>
                    <a:pt x="81" y="42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00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3" name="Freeform 236"/>
            <p:cNvSpPr/>
            <p:nvPr/>
          </p:nvSpPr>
          <p:spPr bwMode="auto">
            <a:xfrm>
              <a:off x="1670051" y="3071813"/>
              <a:ext cx="196850" cy="293688"/>
            </a:xfrm>
            <a:custGeom>
              <a:avLst/>
              <a:gdLst>
                <a:gd name="T0" fmla="*/ 5 w 92"/>
                <a:gd name="T1" fmla="*/ 106 h 137"/>
                <a:gd name="T2" fmla="*/ 15 w 92"/>
                <a:gd name="T3" fmla="*/ 133 h 137"/>
                <a:gd name="T4" fmla="*/ 42 w 92"/>
                <a:gd name="T5" fmla="*/ 122 h 137"/>
                <a:gd name="T6" fmla="*/ 88 w 92"/>
                <a:gd name="T7" fmla="*/ 31 h 137"/>
                <a:gd name="T8" fmla="*/ 77 w 92"/>
                <a:gd name="T9" fmla="*/ 4 h 137"/>
                <a:gd name="T10" fmla="*/ 50 w 92"/>
                <a:gd name="T11" fmla="*/ 14 h 137"/>
                <a:gd name="T12" fmla="*/ 5 w 92"/>
                <a:gd name="T13" fmla="*/ 10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37">
                  <a:moveTo>
                    <a:pt x="5" y="106"/>
                  </a:moveTo>
                  <a:cubicBezTo>
                    <a:pt x="0" y="116"/>
                    <a:pt x="5" y="128"/>
                    <a:pt x="15" y="133"/>
                  </a:cubicBezTo>
                  <a:cubicBezTo>
                    <a:pt x="25" y="137"/>
                    <a:pt x="37" y="133"/>
                    <a:pt x="42" y="12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2" y="21"/>
                    <a:pt x="88" y="9"/>
                    <a:pt x="77" y="4"/>
                  </a:cubicBezTo>
                  <a:cubicBezTo>
                    <a:pt x="67" y="0"/>
                    <a:pt x="55" y="4"/>
                    <a:pt x="50" y="14"/>
                  </a:cubicBezTo>
                  <a:lnTo>
                    <a:pt x="5" y="106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4" name="Freeform 237"/>
            <p:cNvSpPr/>
            <p:nvPr/>
          </p:nvSpPr>
          <p:spPr bwMode="auto">
            <a:xfrm>
              <a:off x="1768476" y="3025775"/>
              <a:ext cx="336550" cy="115888"/>
            </a:xfrm>
            <a:custGeom>
              <a:avLst/>
              <a:gdLst>
                <a:gd name="T0" fmla="*/ 110 w 157"/>
                <a:gd name="T1" fmla="*/ 4 h 54"/>
                <a:gd name="T2" fmla="*/ 33 w 157"/>
                <a:gd name="T3" fmla="*/ 6 h 54"/>
                <a:gd name="T4" fmla="*/ 0 w 157"/>
                <a:gd name="T5" fmla="*/ 41 h 54"/>
                <a:gd name="T6" fmla="*/ 19 w 157"/>
                <a:gd name="T7" fmla="*/ 54 h 54"/>
                <a:gd name="T8" fmla="*/ 157 w 157"/>
                <a:gd name="T9" fmla="*/ 41 h 54"/>
                <a:gd name="T10" fmla="*/ 156 w 157"/>
                <a:gd name="T11" fmla="*/ 36 h 54"/>
                <a:gd name="T12" fmla="*/ 110 w 157"/>
                <a:gd name="T13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54">
                  <a:moveTo>
                    <a:pt x="110" y="4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7" y="10"/>
                    <a:pt x="0" y="24"/>
                    <a:pt x="0" y="41"/>
                  </a:cubicBezTo>
                  <a:cubicBezTo>
                    <a:pt x="6" y="45"/>
                    <a:pt x="13" y="50"/>
                    <a:pt x="19" y="54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7" y="39"/>
                    <a:pt x="157" y="38"/>
                    <a:pt x="156" y="36"/>
                  </a:cubicBezTo>
                  <a:cubicBezTo>
                    <a:pt x="152" y="14"/>
                    <a:pt x="132" y="0"/>
                    <a:pt x="110" y="4"/>
                  </a:cubicBezTo>
                </a:path>
              </a:pathLst>
            </a:custGeom>
            <a:solidFill>
              <a:srgbClr val="95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5" name="Freeform 238"/>
            <p:cNvSpPr/>
            <p:nvPr/>
          </p:nvSpPr>
          <p:spPr bwMode="auto">
            <a:xfrm>
              <a:off x="1511301" y="3173413"/>
              <a:ext cx="249238" cy="190500"/>
            </a:xfrm>
            <a:custGeom>
              <a:avLst/>
              <a:gdLst>
                <a:gd name="T0" fmla="*/ 31 w 116"/>
                <a:gd name="T1" fmla="*/ 5 h 89"/>
                <a:gd name="T2" fmla="*/ 7 w 116"/>
                <a:gd name="T3" fmla="*/ 10 h 89"/>
                <a:gd name="T4" fmla="*/ 8 w 116"/>
                <a:gd name="T5" fmla="*/ 33 h 89"/>
                <a:gd name="T6" fmla="*/ 87 w 116"/>
                <a:gd name="T7" fmla="*/ 84 h 89"/>
                <a:gd name="T8" fmla="*/ 110 w 116"/>
                <a:gd name="T9" fmla="*/ 79 h 89"/>
                <a:gd name="T10" fmla="*/ 106 w 116"/>
                <a:gd name="T11" fmla="*/ 55 h 89"/>
                <a:gd name="T12" fmla="*/ 31 w 116"/>
                <a:gd name="T13" fmla="*/ 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89">
                  <a:moveTo>
                    <a:pt x="31" y="5"/>
                  </a:moveTo>
                  <a:cubicBezTo>
                    <a:pt x="23" y="0"/>
                    <a:pt x="12" y="2"/>
                    <a:pt x="7" y="10"/>
                  </a:cubicBezTo>
                  <a:cubicBezTo>
                    <a:pt x="1" y="18"/>
                    <a:pt x="0" y="28"/>
                    <a:pt x="8" y="3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94" y="89"/>
                    <a:pt x="105" y="87"/>
                    <a:pt x="110" y="79"/>
                  </a:cubicBezTo>
                  <a:cubicBezTo>
                    <a:pt x="116" y="71"/>
                    <a:pt x="113" y="61"/>
                    <a:pt x="106" y="55"/>
                  </a:cubicBezTo>
                  <a:lnTo>
                    <a:pt x="31" y="5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6" name="Freeform 239"/>
            <p:cNvSpPr/>
            <p:nvPr/>
          </p:nvSpPr>
          <p:spPr bwMode="auto">
            <a:xfrm>
              <a:off x="1530351" y="3143250"/>
              <a:ext cx="55563" cy="41275"/>
            </a:xfrm>
            <a:custGeom>
              <a:avLst/>
              <a:gdLst>
                <a:gd name="T0" fmla="*/ 12 w 26"/>
                <a:gd name="T1" fmla="*/ 16 h 19"/>
                <a:gd name="T2" fmla="*/ 20 w 26"/>
                <a:gd name="T3" fmla="*/ 18 h 19"/>
                <a:gd name="T4" fmla="*/ 24 w 26"/>
                <a:gd name="T5" fmla="*/ 13 h 19"/>
                <a:gd name="T6" fmla="*/ 14 w 26"/>
                <a:gd name="T7" fmla="*/ 3 h 19"/>
                <a:gd name="T8" fmla="*/ 4 w 26"/>
                <a:gd name="T9" fmla="*/ 2 h 19"/>
                <a:gd name="T10" fmla="*/ 2 w 26"/>
                <a:gd name="T11" fmla="*/ 10 h 19"/>
                <a:gd name="T12" fmla="*/ 12 w 26"/>
                <a:gd name="T13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12" y="16"/>
                  </a:moveTo>
                  <a:cubicBezTo>
                    <a:pt x="14" y="18"/>
                    <a:pt x="18" y="19"/>
                    <a:pt x="20" y="18"/>
                  </a:cubicBezTo>
                  <a:cubicBezTo>
                    <a:pt x="23" y="16"/>
                    <a:pt x="26" y="16"/>
                    <a:pt x="24" y="13"/>
                  </a:cubicBezTo>
                  <a:cubicBezTo>
                    <a:pt x="24" y="13"/>
                    <a:pt x="17" y="5"/>
                    <a:pt x="14" y="3"/>
                  </a:cubicBezTo>
                  <a:cubicBezTo>
                    <a:pt x="9" y="0"/>
                    <a:pt x="6" y="0"/>
                    <a:pt x="4" y="2"/>
                  </a:cubicBezTo>
                  <a:cubicBezTo>
                    <a:pt x="1" y="3"/>
                    <a:pt x="0" y="7"/>
                    <a:pt x="2" y="10"/>
                  </a:cubicBezTo>
                  <a:lnTo>
                    <a:pt x="12" y="16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7" name="Freeform 240"/>
            <p:cNvSpPr/>
            <p:nvPr/>
          </p:nvSpPr>
          <p:spPr bwMode="auto">
            <a:xfrm>
              <a:off x="1498601" y="3136900"/>
              <a:ext cx="53975" cy="38100"/>
            </a:xfrm>
            <a:custGeom>
              <a:avLst/>
              <a:gdLst>
                <a:gd name="T0" fmla="*/ 10 w 25"/>
                <a:gd name="T1" fmla="*/ 16 h 18"/>
                <a:gd name="T2" fmla="*/ 18 w 25"/>
                <a:gd name="T3" fmla="*/ 14 h 18"/>
                <a:gd name="T4" fmla="*/ 22 w 25"/>
                <a:gd name="T5" fmla="*/ 10 h 18"/>
                <a:gd name="T6" fmla="*/ 9 w 25"/>
                <a:gd name="T7" fmla="*/ 2 h 18"/>
                <a:gd name="T8" fmla="*/ 1 w 25"/>
                <a:gd name="T9" fmla="*/ 4 h 18"/>
                <a:gd name="T10" fmla="*/ 3 w 25"/>
                <a:gd name="T11" fmla="*/ 11 h 18"/>
                <a:gd name="T12" fmla="*/ 10 w 25"/>
                <a:gd name="T13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">
                  <a:moveTo>
                    <a:pt x="10" y="16"/>
                  </a:moveTo>
                  <a:cubicBezTo>
                    <a:pt x="13" y="18"/>
                    <a:pt x="16" y="17"/>
                    <a:pt x="18" y="14"/>
                  </a:cubicBezTo>
                  <a:cubicBezTo>
                    <a:pt x="19" y="12"/>
                    <a:pt x="25" y="11"/>
                    <a:pt x="22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3" y="1"/>
                    <a:pt x="1" y="4"/>
                  </a:cubicBezTo>
                  <a:cubicBezTo>
                    <a:pt x="0" y="6"/>
                    <a:pt x="1" y="10"/>
                    <a:pt x="3" y="11"/>
                  </a:cubicBezTo>
                  <a:lnTo>
                    <a:pt x="10" y="16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8" name="Freeform 241"/>
            <p:cNvSpPr/>
            <p:nvPr/>
          </p:nvSpPr>
          <p:spPr bwMode="auto">
            <a:xfrm>
              <a:off x="1479551" y="3157538"/>
              <a:ext cx="44450" cy="36513"/>
            </a:xfrm>
            <a:custGeom>
              <a:avLst/>
              <a:gdLst>
                <a:gd name="T0" fmla="*/ 13 w 21"/>
                <a:gd name="T1" fmla="*/ 16 h 17"/>
                <a:gd name="T2" fmla="*/ 20 w 21"/>
                <a:gd name="T3" fmla="*/ 13 h 17"/>
                <a:gd name="T4" fmla="*/ 17 w 21"/>
                <a:gd name="T5" fmla="*/ 5 h 17"/>
                <a:gd name="T6" fmla="*/ 9 w 21"/>
                <a:gd name="T7" fmla="*/ 1 h 17"/>
                <a:gd name="T8" fmla="*/ 2 w 21"/>
                <a:gd name="T9" fmla="*/ 4 h 17"/>
                <a:gd name="T10" fmla="*/ 5 w 21"/>
                <a:gd name="T11" fmla="*/ 11 h 17"/>
                <a:gd name="T12" fmla="*/ 13 w 21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">
                  <a:moveTo>
                    <a:pt x="13" y="16"/>
                  </a:moveTo>
                  <a:cubicBezTo>
                    <a:pt x="16" y="17"/>
                    <a:pt x="19" y="16"/>
                    <a:pt x="20" y="13"/>
                  </a:cubicBezTo>
                  <a:cubicBezTo>
                    <a:pt x="21" y="10"/>
                    <a:pt x="20" y="7"/>
                    <a:pt x="17" y="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0"/>
                    <a:pt x="3" y="1"/>
                    <a:pt x="2" y="4"/>
                  </a:cubicBezTo>
                  <a:cubicBezTo>
                    <a:pt x="0" y="7"/>
                    <a:pt x="2" y="10"/>
                    <a:pt x="5" y="11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9" name="Freeform 242"/>
            <p:cNvSpPr/>
            <p:nvPr/>
          </p:nvSpPr>
          <p:spPr bwMode="auto">
            <a:xfrm>
              <a:off x="1471613" y="3184525"/>
              <a:ext cx="52388" cy="34925"/>
            </a:xfrm>
            <a:custGeom>
              <a:avLst/>
              <a:gdLst>
                <a:gd name="T0" fmla="*/ 15 w 25"/>
                <a:gd name="T1" fmla="*/ 16 h 17"/>
                <a:gd name="T2" fmla="*/ 22 w 25"/>
                <a:gd name="T3" fmla="*/ 12 h 17"/>
                <a:gd name="T4" fmla="*/ 22 w 25"/>
                <a:gd name="T5" fmla="*/ 6 h 17"/>
                <a:gd name="T6" fmla="*/ 11 w 25"/>
                <a:gd name="T7" fmla="*/ 1 h 17"/>
                <a:gd name="T8" fmla="*/ 0 w 25"/>
                <a:gd name="T9" fmla="*/ 4 h 17"/>
                <a:gd name="T10" fmla="*/ 4 w 25"/>
                <a:gd name="T11" fmla="*/ 11 h 17"/>
                <a:gd name="T12" fmla="*/ 15 w 25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7">
                  <a:moveTo>
                    <a:pt x="15" y="16"/>
                  </a:moveTo>
                  <a:cubicBezTo>
                    <a:pt x="18" y="17"/>
                    <a:pt x="21" y="15"/>
                    <a:pt x="22" y="12"/>
                  </a:cubicBezTo>
                  <a:cubicBezTo>
                    <a:pt x="22" y="9"/>
                    <a:pt x="25" y="7"/>
                    <a:pt x="22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0"/>
                    <a:pt x="1" y="2"/>
                    <a:pt x="0" y="4"/>
                  </a:cubicBezTo>
                  <a:cubicBezTo>
                    <a:pt x="0" y="7"/>
                    <a:pt x="1" y="10"/>
                    <a:pt x="4" y="11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28" name="Freeform 243"/>
            <p:cNvSpPr/>
            <p:nvPr/>
          </p:nvSpPr>
          <p:spPr bwMode="auto">
            <a:xfrm>
              <a:off x="1479551" y="3209925"/>
              <a:ext cx="61913" cy="33338"/>
            </a:xfrm>
            <a:custGeom>
              <a:avLst/>
              <a:gdLst>
                <a:gd name="T0" fmla="*/ 22 w 29"/>
                <a:gd name="T1" fmla="*/ 16 h 16"/>
                <a:gd name="T2" fmla="*/ 28 w 29"/>
                <a:gd name="T3" fmla="*/ 12 h 16"/>
                <a:gd name="T4" fmla="*/ 25 w 29"/>
                <a:gd name="T5" fmla="*/ 7 h 16"/>
                <a:gd name="T6" fmla="*/ 6 w 29"/>
                <a:gd name="T7" fmla="*/ 1 h 16"/>
                <a:gd name="T8" fmla="*/ 1 w 29"/>
                <a:gd name="T9" fmla="*/ 4 h 16"/>
                <a:gd name="T10" fmla="*/ 4 w 29"/>
                <a:gd name="T11" fmla="*/ 10 h 16"/>
                <a:gd name="T12" fmla="*/ 22 w 2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25" y="16"/>
                    <a:pt x="28" y="15"/>
                    <a:pt x="28" y="12"/>
                  </a:cubicBezTo>
                  <a:cubicBezTo>
                    <a:pt x="29" y="10"/>
                    <a:pt x="27" y="7"/>
                    <a:pt x="25" y="7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1" y="2"/>
                    <a:pt x="1" y="4"/>
                  </a:cubicBezTo>
                  <a:cubicBezTo>
                    <a:pt x="0" y="7"/>
                    <a:pt x="1" y="9"/>
                    <a:pt x="4" y="10"/>
                  </a:cubicBezTo>
                  <a:lnTo>
                    <a:pt x="22" y="16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29" name="Freeform 244"/>
            <p:cNvSpPr/>
            <p:nvPr/>
          </p:nvSpPr>
          <p:spPr bwMode="auto">
            <a:xfrm>
              <a:off x="1490663" y="3149600"/>
              <a:ext cx="106363" cy="103188"/>
            </a:xfrm>
            <a:custGeom>
              <a:avLst/>
              <a:gdLst>
                <a:gd name="T0" fmla="*/ 21 w 50"/>
                <a:gd name="T1" fmla="*/ 46 h 48"/>
                <a:gd name="T2" fmla="*/ 44 w 50"/>
                <a:gd name="T3" fmla="*/ 36 h 48"/>
                <a:gd name="T4" fmla="*/ 39 w 50"/>
                <a:gd name="T5" fmla="*/ 7 h 48"/>
                <a:gd name="T6" fmla="*/ 35 w 50"/>
                <a:gd name="T7" fmla="*/ 5 h 48"/>
                <a:gd name="T8" fmla="*/ 6 w 50"/>
                <a:gd name="T9" fmla="*/ 14 h 48"/>
                <a:gd name="T10" fmla="*/ 11 w 50"/>
                <a:gd name="T11" fmla="*/ 43 h 48"/>
                <a:gd name="T12" fmla="*/ 21 w 50"/>
                <a:gd name="T13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8">
                  <a:moveTo>
                    <a:pt x="21" y="46"/>
                  </a:moveTo>
                  <a:cubicBezTo>
                    <a:pt x="30" y="48"/>
                    <a:pt x="39" y="46"/>
                    <a:pt x="44" y="36"/>
                  </a:cubicBezTo>
                  <a:cubicBezTo>
                    <a:pt x="50" y="25"/>
                    <a:pt x="49" y="13"/>
                    <a:pt x="39" y="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24" y="0"/>
                    <a:pt x="11" y="4"/>
                    <a:pt x="6" y="14"/>
                  </a:cubicBezTo>
                  <a:cubicBezTo>
                    <a:pt x="0" y="25"/>
                    <a:pt x="0" y="37"/>
                    <a:pt x="11" y="43"/>
                  </a:cubicBezTo>
                  <a:cubicBezTo>
                    <a:pt x="11" y="43"/>
                    <a:pt x="15" y="46"/>
                    <a:pt x="21" y="46"/>
                  </a:cubicBezTo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0" name="Freeform 245"/>
            <p:cNvSpPr/>
            <p:nvPr/>
          </p:nvSpPr>
          <p:spPr bwMode="auto">
            <a:xfrm>
              <a:off x="2000251" y="3540125"/>
              <a:ext cx="271463" cy="222250"/>
            </a:xfrm>
            <a:custGeom>
              <a:avLst/>
              <a:gdLst>
                <a:gd name="T0" fmla="*/ 97 w 127"/>
                <a:gd name="T1" fmla="*/ 99 h 104"/>
                <a:gd name="T2" fmla="*/ 122 w 127"/>
                <a:gd name="T3" fmla="*/ 95 h 104"/>
                <a:gd name="T4" fmla="*/ 118 w 127"/>
                <a:gd name="T5" fmla="*/ 70 h 104"/>
                <a:gd name="T6" fmla="*/ 31 w 127"/>
                <a:gd name="T7" fmla="*/ 6 h 104"/>
                <a:gd name="T8" fmla="*/ 6 w 127"/>
                <a:gd name="T9" fmla="*/ 9 h 104"/>
                <a:gd name="T10" fmla="*/ 10 w 127"/>
                <a:gd name="T11" fmla="*/ 34 h 104"/>
                <a:gd name="T12" fmla="*/ 97 w 127"/>
                <a:gd name="T13" fmla="*/ 9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04">
                  <a:moveTo>
                    <a:pt x="97" y="99"/>
                  </a:moveTo>
                  <a:cubicBezTo>
                    <a:pt x="105" y="104"/>
                    <a:pt x="116" y="103"/>
                    <a:pt x="122" y="95"/>
                  </a:cubicBezTo>
                  <a:cubicBezTo>
                    <a:pt x="127" y="87"/>
                    <a:pt x="126" y="76"/>
                    <a:pt x="118" y="7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3" y="0"/>
                    <a:pt x="12" y="1"/>
                    <a:pt x="6" y="9"/>
                  </a:cubicBezTo>
                  <a:cubicBezTo>
                    <a:pt x="0" y="17"/>
                    <a:pt x="2" y="28"/>
                    <a:pt x="10" y="34"/>
                  </a:cubicBezTo>
                  <a:lnTo>
                    <a:pt x="97" y="99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1" name="Freeform 246"/>
            <p:cNvSpPr/>
            <p:nvPr/>
          </p:nvSpPr>
          <p:spPr bwMode="auto">
            <a:xfrm>
              <a:off x="2386013" y="3492500"/>
              <a:ext cx="152400" cy="141288"/>
            </a:xfrm>
            <a:custGeom>
              <a:avLst/>
              <a:gdLst>
                <a:gd name="T0" fmla="*/ 71 w 71"/>
                <a:gd name="T1" fmla="*/ 55 h 66"/>
                <a:gd name="T2" fmla="*/ 70 w 71"/>
                <a:gd name="T3" fmla="*/ 57 h 66"/>
                <a:gd name="T4" fmla="*/ 27 w 71"/>
                <a:gd name="T5" fmla="*/ 48 h 66"/>
                <a:gd name="T6" fmla="*/ 2 w 71"/>
                <a:gd name="T7" fmla="*/ 23 h 66"/>
                <a:gd name="T8" fmla="*/ 10 w 71"/>
                <a:gd name="T9" fmla="*/ 2 h 66"/>
                <a:gd name="T10" fmla="*/ 11 w 71"/>
                <a:gd name="T11" fmla="*/ 0 h 66"/>
                <a:gd name="T12" fmla="*/ 71 w 71"/>
                <a:gd name="T13" fmla="*/ 5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66">
                  <a:moveTo>
                    <a:pt x="71" y="55"/>
                  </a:moveTo>
                  <a:cubicBezTo>
                    <a:pt x="70" y="56"/>
                    <a:pt x="70" y="56"/>
                    <a:pt x="70" y="57"/>
                  </a:cubicBezTo>
                  <a:cubicBezTo>
                    <a:pt x="61" y="66"/>
                    <a:pt x="36" y="57"/>
                    <a:pt x="27" y="48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6"/>
                    <a:pt x="1" y="11"/>
                    <a:pt x="10" y="2"/>
                  </a:cubicBezTo>
                  <a:cubicBezTo>
                    <a:pt x="10" y="1"/>
                    <a:pt x="11" y="1"/>
                    <a:pt x="11" y="0"/>
                  </a:cubicBezTo>
                  <a:lnTo>
                    <a:pt x="71" y="55"/>
                  </a:lnTo>
                  <a:close/>
                </a:path>
              </a:pathLst>
            </a:custGeom>
            <a:solidFill>
              <a:srgbClr val="00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2" name="Freeform 247"/>
            <p:cNvSpPr/>
            <p:nvPr/>
          </p:nvSpPr>
          <p:spPr bwMode="auto">
            <a:xfrm>
              <a:off x="2185988" y="3533775"/>
              <a:ext cx="260350" cy="228600"/>
            </a:xfrm>
            <a:custGeom>
              <a:avLst/>
              <a:gdLst>
                <a:gd name="T0" fmla="*/ 120 w 121"/>
                <a:gd name="T1" fmla="*/ 29 h 107"/>
                <a:gd name="T2" fmla="*/ 113 w 121"/>
                <a:gd name="T3" fmla="*/ 12 h 107"/>
                <a:gd name="T4" fmla="*/ 96 w 121"/>
                <a:gd name="T5" fmla="*/ 3 h 107"/>
                <a:gd name="T6" fmla="*/ 9 w 121"/>
                <a:gd name="T7" fmla="*/ 74 h 107"/>
                <a:gd name="T8" fmla="*/ 7 w 121"/>
                <a:gd name="T9" fmla="*/ 99 h 107"/>
                <a:gd name="T10" fmla="*/ 31 w 121"/>
                <a:gd name="T11" fmla="*/ 101 h 107"/>
                <a:gd name="T12" fmla="*/ 120 w 121"/>
                <a:gd name="T13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120" y="29"/>
                  </a:moveTo>
                  <a:cubicBezTo>
                    <a:pt x="121" y="28"/>
                    <a:pt x="119" y="19"/>
                    <a:pt x="113" y="12"/>
                  </a:cubicBezTo>
                  <a:cubicBezTo>
                    <a:pt x="107" y="4"/>
                    <a:pt x="98" y="0"/>
                    <a:pt x="96" y="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2" y="80"/>
                    <a:pt x="0" y="91"/>
                    <a:pt x="7" y="99"/>
                  </a:cubicBezTo>
                  <a:cubicBezTo>
                    <a:pt x="13" y="106"/>
                    <a:pt x="24" y="107"/>
                    <a:pt x="31" y="101"/>
                  </a:cubicBezTo>
                  <a:lnTo>
                    <a:pt x="120" y="29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3" name="Freeform 248"/>
            <p:cNvSpPr/>
            <p:nvPr/>
          </p:nvSpPr>
          <p:spPr bwMode="auto">
            <a:xfrm>
              <a:off x="2362201" y="3535363"/>
              <a:ext cx="85725" cy="87313"/>
            </a:xfrm>
            <a:custGeom>
              <a:avLst/>
              <a:gdLst>
                <a:gd name="T0" fmla="*/ 0 w 40"/>
                <a:gd name="T1" fmla="*/ 13 h 41"/>
                <a:gd name="T2" fmla="*/ 14 w 40"/>
                <a:gd name="T3" fmla="*/ 2 h 41"/>
                <a:gd name="T4" fmla="*/ 31 w 40"/>
                <a:gd name="T5" fmla="*/ 11 h 41"/>
                <a:gd name="T6" fmla="*/ 38 w 40"/>
                <a:gd name="T7" fmla="*/ 28 h 41"/>
                <a:gd name="T8" fmla="*/ 22 w 40"/>
                <a:gd name="T9" fmla="*/ 41 h 41"/>
                <a:gd name="T10" fmla="*/ 0 w 40"/>
                <a:gd name="T11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1">
                  <a:moveTo>
                    <a:pt x="0" y="13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7" y="0"/>
                    <a:pt x="25" y="3"/>
                    <a:pt x="31" y="11"/>
                  </a:cubicBezTo>
                  <a:cubicBezTo>
                    <a:pt x="37" y="18"/>
                    <a:pt x="40" y="26"/>
                    <a:pt x="38" y="28"/>
                  </a:cubicBezTo>
                  <a:cubicBezTo>
                    <a:pt x="22" y="41"/>
                    <a:pt x="22" y="41"/>
                    <a:pt x="22" y="41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4" name="Freeform 249"/>
            <p:cNvSpPr/>
            <p:nvPr/>
          </p:nvSpPr>
          <p:spPr bwMode="auto">
            <a:xfrm>
              <a:off x="1589088" y="3492500"/>
              <a:ext cx="252413" cy="265113"/>
            </a:xfrm>
            <a:custGeom>
              <a:avLst/>
              <a:gdLst>
                <a:gd name="T0" fmla="*/ 7 w 118"/>
                <a:gd name="T1" fmla="*/ 91 h 124"/>
                <a:gd name="T2" fmla="*/ 8 w 118"/>
                <a:gd name="T3" fmla="*/ 117 h 124"/>
                <a:gd name="T4" fmla="*/ 34 w 118"/>
                <a:gd name="T5" fmla="*/ 116 h 124"/>
                <a:gd name="T6" fmla="*/ 111 w 118"/>
                <a:gd name="T7" fmla="*/ 33 h 124"/>
                <a:gd name="T8" fmla="*/ 111 w 118"/>
                <a:gd name="T9" fmla="*/ 7 h 124"/>
                <a:gd name="T10" fmla="*/ 85 w 118"/>
                <a:gd name="T11" fmla="*/ 8 h 124"/>
                <a:gd name="T12" fmla="*/ 7 w 118"/>
                <a:gd name="T13" fmla="*/ 9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24">
                  <a:moveTo>
                    <a:pt x="7" y="91"/>
                  </a:moveTo>
                  <a:cubicBezTo>
                    <a:pt x="0" y="98"/>
                    <a:pt x="0" y="110"/>
                    <a:pt x="8" y="117"/>
                  </a:cubicBezTo>
                  <a:cubicBezTo>
                    <a:pt x="15" y="124"/>
                    <a:pt x="27" y="123"/>
                    <a:pt x="34" y="116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8" y="26"/>
                    <a:pt x="118" y="14"/>
                    <a:pt x="111" y="7"/>
                  </a:cubicBezTo>
                  <a:cubicBezTo>
                    <a:pt x="103" y="0"/>
                    <a:pt x="92" y="0"/>
                    <a:pt x="85" y="8"/>
                  </a:cubicBezTo>
                  <a:lnTo>
                    <a:pt x="7" y="91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5" name="Freeform 251"/>
            <p:cNvSpPr/>
            <p:nvPr/>
          </p:nvSpPr>
          <p:spPr bwMode="auto">
            <a:xfrm>
              <a:off x="1484313" y="3675063"/>
              <a:ext cx="190500" cy="296863"/>
            </a:xfrm>
            <a:custGeom>
              <a:avLst/>
              <a:gdLst>
                <a:gd name="T0" fmla="*/ 0 w 89"/>
                <a:gd name="T1" fmla="*/ 121 h 139"/>
                <a:gd name="T2" fmla="*/ 14 w 89"/>
                <a:gd name="T3" fmla="*/ 134 h 139"/>
                <a:gd name="T4" fmla="*/ 35 w 89"/>
                <a:gd name="T5" fmla="*/ 134 h 139"/>
                <a:gd name="T6" fmla="*/ 85 w 89"/>
                <a:gd name="T7" fmla="*/ 29 h 139"/>
                <a:gd name="T8" fmla="*/ 76 w 89"/>
                <a:gd name="T9" fmla="*/ 4 h 139"/>
                <a:gd name="T10" fmla="*/ 51 w 89"/>
                <a:gd name="T11" fmla="*/ 13 h 139"/>
                <a:gd name="T12" fmla="*/ 0 w 89"/>
                <a:gd name="T13" fmla="*/ 1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39">
                  <a:moveTo>
                    <a:pt x="0" y="121"/>
                  </a:moveTo>
                  <a:cubicBezTo>
                    <a:pt x="0" y="123"/>
                    <a:pt x="5" y="130"/>
                    <a:pt x="14" y="134"/>
                  </a:cubicBezTo>
                  <a:cubicBezTo>
                    <a:pt x="24" y="139"/>
                    <a:pt x="34" y="138"/>
                    <a:pt x="35" y="134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9" y="20"/>
                    <a:pt x="85" y="9"/>
                    <a:pt x="76" y="4"/>
                  </a:cubicBezTo>
                  <a:cubicBezTo>
                    <a:pt x="67" y="0"/>
                    <a:pt x="56" y="4"/>
                    <a:pt x="51" y="13"/>
                  </a:cubicBezTo>
                  <a:lnTo>
                    <a:pt x="0" y="121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6" name="Freeform 252"/>
            <p:cNvSpPr/>
            <p:nvPr/>
          </p:nvSpPr>
          <p:spPr bwMode="auto">
            <a:xfrm>
              <a:off x="1481138" y="3892550"/>
              <a:ext cx="95250" cy="79375"/>
            </a:xfrm>
            <a:custGeom>
              <a:avLst/>
              <a:gdLst>
                <a:gd name="T0" fmla="*/ 44 w 44"/>
                <a:gd name="T1" fmla="*/ 16 h 37"/>
                <a:gd name="T2" fmla="*/ 36 w 44"/>
                <a:gd name="T3" fmla="*/ 32 h 37"/>
                <a:gd name="T4" fmla="*/ 15 w 44"/>
                <a:gd name="T5" fmla="*/ 32 h 37"/>
                <a:gd name="T6" fmla="*/ 1 w 44"/>
                <a:gd name="T7" fmla="*/ 19 h 37"/>
                <a:gd name="T8" fmla="*/ 10 w 44"/>
                <a:gd name="T9" fmla="*/ 0 h 37"/>
                <a:gd name="T10" fmla="*/ 44 w 44"/>
                <a:gd name="T11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7">
                  <a:moveTo>
                    <a:pt x="44" y="16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4" y="36"/>
                    <a:pt x="25" y="37"/>
                    <a:pt x="15" y="32"/>
                  </a:cubicBezTo>
                  <a:cubicBezTo>
                    <a:pt x="6" y="28"/>
                    <a:pt x="0" y="21"/>
                    <a:pt x="1" y="19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44" y="1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7" name="Freeform 253"/>
            <p:cNvSpPr/>
            <p:nvPr/>
          </p:nvSpPr>
          <p:spPr bwMode="auto">
            <a:xfrm>
              <a:off x="1806576" y="3057525"/>
              <a:ext cx="257175" cy="382588"/>
            </a:xfrm>
            <a:custGeom>
              <a:avLst/>
              <a:gdLst>
                <a:gd name="T0" fmla="*/ 0 w 120"/>
                <a:gd name="T1" fmla="*/ 179 h 179"/>
                <a:gd name="T2" fmla="*/ 0 w 120"/>
                <a:gd name="T3" fmla="*/ 15 h 179"/>
                <a:gd name="T4" fmla="*/ 1 w 120"/>
                <a:gd name="T5" fmla="*/ 0 h 179"/>
                <a:gd name="T6" fmla="*/ 103 w 120"/>
                <a:gd name="T7" fmla="*/ 0 h 179"/>
                <a:gd name="T8" fmla="*/ 105 w 120"/>
                <a:gd name="T9" fmla="*/ 15 h 179"/>
                <a:gd name="T10" fmla="*/ 120 w 120"/>
                <a:gd name="T11" fmla="*/ 179 h 179"/>
                <a:gd name="T12" fmla="*/ 0 w 120"/>
                <a:gd name="T1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79">
                  <a:moveTo>
                    <a:pt x="0" y="179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9"/>
                    <a:pt x="0" y="5"/>
                    <a:pt x="1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4" y="5"/>
                    <a:pt x="105" y="9"/>
                    <a:pt x="105" y="15"/>
                  </a:cubicBezTo>
                  <a:cubicBezTo>
                    <a:pt x="120" y="179"/>
                    <a:pt x="120" y="179"/>
                    <a:pt x="120" y="179"/>
                  </a:cubicBezTo>
                  <a:lnTo>
                    <a:pt x="0" y="179"/>
                  </a:lnTo>
                  <a:close/>
                </a:path>
              </a:pathLst>
            </a:custGeom>
            <a:solidFill>
              <a:srgbClr val="95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8" name="Freeform 254"/>
            <p:cNvSpPr/>
            <p:nvPr/>
          </p:nvSpPr>
          <p:spPr bwMode="auto">
            <a:xfrm>
              <a:off x="1806576" y="3440113"/>
              <a:ext cx="285750" cy="144463"/>
            </a:xfrm>
            <a:custGeom>
              <a:avLst/>
              <a:gdLst>
                <a:gd name="T0" fmla="*/ 180 w 180"/>
                <a:gd name="T1" fmla="*/ 91 h 91"/>
                <a:gd name="T2" fmla="*/ 162 w 180"/>
                <a:gd name="T3" fmla="*/ 0 h 91"/>
                <a:gd name="T4" fmla="*/ 0 w 180"/>
                <a:gd name="T5" fmla="*/ 0 h 91"/>
                <a:gd name="T6" fmla="*/ 5 w 180"/>
                <a:gd name="T7" fmla="*/ 91 h 91"/>
                <a:gd name="T8" fmla="*/ 180 w 180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91">
                  <a:moveTo>
                    <a:pt x="180" y="91"/>
                  </a:moveTo>
                  <a:lnTo>
                    <a:pt x="162" y="0"/>
                  </a:lnTo>
                  <a:lnTo>
                    <a:pt x="0" y="0"/>
                  </a:lnTo>
                  <a:lnTo>
                    <a:pt x="5" y="91"/>
                  </a:lnTo>
                  <a:lnTo>
                    <a:pt x="180" y="91"/>
                  </a:lnTo>
                  <a:close/>
                </a:path>
              </a:pathLst>
            </a:custGeom>
            <a:solidFill>
              <a:srgbClr val="00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39" name="Freeform 255"/>
            <p:cNvSpPr/>
            <p:nvPr/>
          </p:nvSpPr>
          <p:spPr bwMode="auto">
            <a:xfrm>
              <a:off x="1857376" y="3440113"/>
              <a:ext cx="304800" cy="242888"/>
            </a:xfrm>
            <a:custGeom>
              <a:avLst/>
              <a:gdLst>
                <a:gd name="T0" fmla="*/ 116 w 192"/>
                <a:gd name="T1" fmla="*/ 153 h 153"/>
                <a:gd name="T2" fmla="*/ 192 w 192"/>
                <a:gd name="T3" fmla="*/ 95 h 153"/>
                <a:gd name="T4" fmla="*/ 113 w 192"/>
                <a:gd name="T5" fmla="*/ 0 h 153"/>
                <a:gd name="T6" fmla="*/ 0 w 192"/>
                <a:gd name="T7" fmla="*/ 73 h 153"/>
                <a:gd name="T8" fmla="*/ 116 w 192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53">
                  <a:moveTo>
                    <a:pt x="116" y="153"/>
                  </a:moveTo>
                  <a:lnTo>
                    <a:pt x="192" y="95"/>
                  </a:lnTo>
                  <a:lnTo>
                    <a:pt x="113" y="0"/>
                  </a:lnTo>
                  <a:lnTo>
                    <a:pt x="0" y="73"/>
                  </a:lnTo>
                  <a:lnTo>
                    <a:pt x="116" y="153"/>
                  </a:lnTo>
                  <a:close/>
                </a:path>
              </a:pathLst>
            </a:custGeom>
            <a:solidFill>
              <a:srgbClr val="00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0" name="Freeform 256"/>
            <p:cNvSpPr/>
            <p:nvPr/>
          </p:nvSpPr>
          <p:spPr bwMode="auto">
            <a:xfrm>
              <a:off x="1708151" y="3440113"/>
              <a:ext cx="268288" cy="231775"/>
            </a:xfrm>
            <a:custGeom>
              <a:avLst/>
              <a:gdLst>
                <a:gd name="T0" fmla="*/ 0 w 169"/>
                <a:gd name="T1" fmla="*/ 84 h 146"/>
                <a:gd name="T2" fmla="*/ 58 w 169"/>
                <a:gd name="T3" fmla="*/ 146 h 146"/>
                <a:gd name="T4" fmla="*/ 169 w 169"/>
                <a:gd name="T5" fmla="*/ 91 h 146"/>
                <a:gd name="T6" fmla="*/ 68 w 169"/>
                <a:gd name="T7" fmla="*/ 0 h 146"/>
                <a:gd name="T8" fmla="*/ 0 w 169"/>
                <a:gd name="T9" fmla="*/ 8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46">
                  <a:moveTo>
                    <a:pt x="0" y="84"/>
                  </a:moveTo>
                  <a:lnTo>
                    <a:pt x="58" y="146"/>
                  </a:lnTo>
                  <a:lnTo>
                    <a:pt x="169" y="91"/>
                  </a:lnTo>
                  <a:lnTo>
                    <a:pt x="68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1" name="Freeform 257"/>
            <p:cNvSpPr/>
            <p:nvPr/>
          </p:nvSpPr>
          <p:spPr bwMode="auto">
            <a:xfrm>
              <a:off x="1995488" y="3046413"/>
              <a:ext cx="236538" cy="269875"/>
            </a:xfrm>
            <a:custGeom>
              <a:avLst/>
              <a:gdLst>
                <a:gd name="T0" fmla="*/ 71 w 110"/>
                <a:gd name="T1" fmla="*/ 117 h 126"/>
                <a:gd name="T2" fmla="*/ 100 w 110"/>
                <a:gd name="T3" fmla="*/ 119 h 126"/>
                <a:gd name="T4" fmla="*/ 102 w 110"/>
                <a:gd name="T5" fmla="*/ 90 h 126"/>
                <a:gd name="T6" fmla="*/ 39 w 110"/>
                <a:gd name="T7" fmla="*/ 10 h 126"/>
                <a:gd name="T8" fmla="*/ 10 w 110"/>
                <a:gd name="T9" fmla="*/ 8 h 126"/>
                <a:gd name="T10" fmla="*/ 7 w 110"/>
                <a:gd name="T11" fmla="*/ 37 h 126"/>
                <a:gd name="T12" fmla="*/ 71 w 110"/>
                <a:gd name="T13" fmla="*/ 11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6">
                  <a:moveTo>
                    <a:pt x="71" y="117"/>
                  </a:moveTo>
                  <a:cubicBezTo>
                    <a:pt x="78" y="125"/>
                    <a:pt x="91" y="126"/>
                    <a:pt x="100" y="119"/>
                  </a:cubicBezTo>
                  <a:cubicBezTo>
                    <a:pt x="109" y="111"/>
                    <a:pt x="110" y="98"/>
                    <a:pt x="102" y="9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1" y="1"/>
                    <a:pt x="18" y="0"/>
                    <a:pt x="10" y="8"/>
                  </a:cubicBezTo>
                  <a:cubicBezTo>
                    <a:pt x="1" y="15"/>
                    <a:pt x="0" y="28"/>
                    <a:pt x="7" y="37"/>
                  </a:cubicBezTo>
                  <a:lnTo>
                    <a:pt x="71" y="117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2" name="Freeform 258"/>
            <p:cNvSpPr/>
            <p:nvPr/>
          </p:nvSpPr>
          <p:spPr bwMode="auto">
            <a:xfrm>
              <a:off x="2047876" y="3233738"/>
              <a:ext cx="180975" cy="223838"/>
            </a:xfrm>
            <a:custGeom>
              <a:avLst/>
              <a:gdLst>
                <a:gd name="T0" fmla="*/ 5 w 85"/>
                <a:gd name="T1" fmla="*/ 75 h 105"/>
                <a:gd name="T2" fmla="*/ 10 w 85"/>
                <a:gd name="T3" fmla="*/ 99 h 105"/>
                <a:gd name="T4" fmla="*/ 33 w 85"/>
                <a:gd name="T5" fmla="*/ 97 h 105"/>
                <a:gd name="T6" fmla="*/ 79 w 85"/>
                <a:gd name="T7" fmla="*/ 28 h 105"/>
                <a:gd name="T8" fmla="*/ 75 w 85"/>
                <a:gd name="T9" fmla="*/ 5 h 105"/>
                <a:gd name="T10" fmla="*/ 51 w 85"/>
                <a:gd name="T11" fmla="*/ 10 h 105"/>
                <a:gd name="T12" fmla="*/ 5 w 85"/>
                <a:gd name="T13" fmla="*/ 7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05">
                  <a:moveTo>
                    <a:pt x="5" y="75"/>
                  </a:moveTo>
                  <a:cubicBezTo>
                    <a:pt x="0" y="83"/>
                    <a:pt x="2" y="94"/>
                    <a:pt x="10" y="99"/>
                  </a:cubicBezTo>
                  <a:cubicBezTo>
                    <a:pt x="18" y="104"/>
                    <a:pt x="28" y="105"/>
                    <a:pt x="33" y="97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85" y="21"/>
                    <a:pt x="82" y="10"/>
                    <a:pt x="75" y="5"/>
                  </a:cubicBezTo>
                  <a:cubicBezTo>
                    <a:pt x="67" y="0"/>
                    <a:pt x="57" y="2"/>
                    <a:pt x="51" y="10"/>
                  </a:cubicBezTo>
                  <a:lnTo>
                    <a:pt x="5" y="75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3" name="Freeform 259"/>
            <p:cNvSpPr/>
            <p:nvPr/>
          </p:nvSpPr>
          <p:spPr bwMode="auto">
            <a:xfrm>
              <a:off x="2008188" y="3402013"/>
              <a:ext cx="41275" cy="55563"/>
            </a:xfrm>
            <a:custGeom>
              <a:avLst/>
              <a:gdLst>
                <a:gd name="T0" fmla="*/ 15 w 19"/>
                <a:gd name="T1" fmla="*/ 13 h 26"/>
                <a:gd name="T2" fmla="*/ 17 w 19"/>
                <a:gd name="T3" fmla="*/ 6 h 26"/>
                <a:gd name="T4" fmla="*/ 13 w 19"/>
                <a:gd name="T5" fmla="*/ 2 h 26"/>
                <a:gd name="T6" fmla="*/ 2 w 19"/>
                <a:gd name="T7" fmla="*/ 12 h 26"/>
                <a:gd name="T8" fmla="*/ 1 w 19"/>
                <a:gd name="T9" fmla="*/ 22 h 26"/>
                <a:gd name="T10" fmla="*/ 9 w 19"/>
                <a:gd name="T11" fmla="*/ 24 h 26"/>
                <a:gd name="T12" fmla="*/ 15 w 19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6">
                  <a:moveTo>
                    <a:pt x="15" y="13"/>
                  </a:moveTo>
                  <a:cubicBezTo>
                    <a:pt x="18" y="12"/>
                    <a:pt x="19" y="8"/>
                    <a:pt x="17" y="6"/>
                  </a:cubicBezTo>
                  <a:cubicBezTo>
                    <a:pt x="16" y="3"/>
                    <a:pt x="15" y="0"/>
                    <a:pt x="13" y="2"/>
                  </a:cubicBezTo>
                  <a:cubicBezTo>
                    <a:pt x="13" y="2"/>
                    <a:pt x="4" y="9"/>
                    <a:pt x="2" y="12"/>
                  </a:cubicBezTo>
                  <a:cubicBezTo>
                    <a:pt x="0" y="16"/>
                    <a:pt x="0" y="19"/>
                    <a:pt x="1" y="22"/>
                  </a:cubicBezTo>
                  <a:cubicBezTo>
                    <a:pt x="3" y="25"/>
                    <a:pt x="6" y="26"/>
                    <a:pt x="9" y="24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4" name="Freeform 260"/>
            <p:cNvSpPr/>
            <p:nvPr/>
          </p:nvSpPr>
          <p:spPr bwMode="auto">
            <a:xfrm>
              <a:off x="2001838" y="3436938"/>
              <a:ext cx="39688" cy="53975"/>
            </a:xfrm>
            <a:custGeom>
              <a:avLst/>
              <a:gdLst>
                <a:gd name="T0" fmla="*/ 16 w 18"/>
                <a:gd name="T1" fmla="*/ 15 h 25"/>
                <a:gd name="T2" fmla="*/ 14 w 18"/>
                <a:gd name="T3" fmla="*/ 7 h 25"/>
                <a:gd name="T4" fmla="*/ 9 w 18"/>
                <a:gd name="T5" fmla="*/ 3 h 25"/>
                <a:gd name="T6" fmla="*/ 1 w 18"/>
                <a:gd name="T7" fmla="*/ 16 h 25"/>
                <a:gd name="T8" fmla="*/ 3 w 18"/>
                <a:gd name="T9" fmla="*/ 23 h 25"/>
                <a:gd name="T10" fmla="*/ 11 w 18"/>
                <a:gd name="T11" fmla="*/ 21 h 25"/>
                <a:gd name="T12" fmla="*/ 16 w 18"/>
                <a:gd name="T13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5">
                  <a:moveTo>
                    <a:pt x="16" y="15"/>
                  </a:moveTo>
                  <a:cubicBezTo>
                    <a:pt x="18" y="12"/>
                    <a:pt x="17" y="9"/>
                    <a:pt x="14" y="7"/>
                  </a:cubicBezTo>
                  <a:cubicBezTo>
                    <a:pt x="11" y="5"/>
                    <a:pt x="11" y="0"/>
                    <a:pt x="9" y="3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8"/>
                    <a:pt x="0" y="22"/>
                    <a:pt x="3" y="23"/>
                  </a:cubicBezTo>
                  <a:cubicBezTo>
                    <a:pt x="6" y="25"/>
                    <a:pt x="9" y="24"/>
                    <a:pt x="11" y="21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5" name="Freeform 261"/>
            <p:cNvSpPr/>
            <p:nvPr/>
          </p:nvSpPr>
          <p:spPr bwMode="auto">
            <a:xfrm>
              <a:off x="2020888" y="3463925"/>
              <a:ext cx="39688" cy="42863"/>
            </a:xfrm>
            <a:custGeom>
              <a:avLst/>
              <a:gdLst>
                <a:gd name="T0" fmla="*/ 16 w 18"/>
                <a:gd name="T1" fmla="*/ 8 h 20"/>
                <a:gd name="T2" fmla="*/ 13 w 18"/>
                <a:gd name="T3" fmla="*/ 1 h 20"/>
                <a:gd name="T4" fmla="*/ 6 w 18"/>
                <a:gd name="T5" fmla="*/ 4 h 20"/>
                <a:gd name="T6" fmla="*/ 1 w 18"/>
                <a:gd name="T7" fmla="*/ 12 h 20"/>
                <a:gd name="T8" fmla="*/ 4 w 18"/>
                <a:gd name="T9" fmla="*/ 19 h 20"/>
                <a:gd name="T10" fmla="*/ 12 w 18"/>
                <a:gd name="T11" fmla="*/ 16 h 20"/>
                <a:gd name="T12" fmla="*/ 16 w 18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">
                  <a:moveTo>
                    <a:pt x="16" y="8"/>
                  </a:moveTo>
                  <a:cubicBezTo>
                    <a:pt x="18" y="5"/>
                    <a:pt x="16" y="2"/>
                    <a:pt x="13" y="1"/>
                  </a:cubicBezTo>
                  <a:cubicBezTo>
                    <a:pt x="10" y="0"/>
                    <a:pt x="7" y="1"/>
                    <a:pt x="6" y="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5"/>
                    <a:pt x="1" y="18"/>
                    <a:pt x="4" y="19"/>
                  </a:cubicBezTo>
                  <a:cubicBezTo>
                    <a:pt x="7" y="20"/>
                    <a:pt x="11" y="19"/>
                    <a:pt x="12" y="16"/>
                  </a:cubicBezTo>
                  <a:lnTo>
                    <a:pt x="16" y="8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6" name="Freeform 262"/>
            <p:cNvSpPr/>
            <p:nvPr/>
          </p:nvSpPr>
          <p:spPr bwMode="auto">
            <a:xfrm>
              <a:off x="2049463" y="3463925"/>
              <a:ext cx="34925" cy="53975"/>
            </a:xfrm>
            <a:custGeom>
              <a:avLst/>
              <a:gdLst>
                <a:gd name="T0" fmla="*/ 15 w 16"/>
                <a:gd name="T1" fmla="*/ 10 h 25"/>
                <a:gd name="T2" fmla="*/ 12 w 16"/>
                <a:gd name="T3" fmla="*/ 3 h 25"/>
                <a:gd name="T4" fmla="*/ 6 w 16"/>
                <a:gd name="T5" fmla="*/ 3 h 25"/>
                <a:gd name="T6" fmla="*/ 1 w 16"/>
                <a:gd name="T7" fmla="*/ 14 h 25"/>
                <a:gd name="T8" fmla="*/ 4 w 16"/>
                <a:gd name="T9" fmla="*/ 25 h 25"/>
                <a:gd name="T10" fmla="*/ 11 w 16"/>
                <a:gd name="T11" fmla="*/ 21 h 25"/>
                <a:gd name="T12" fmla="*/ 15 w 16"/>
                <a:gd name="T1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5">
                  <a:moveTo>
                    <a:pt x="15" y="10"/>
                  </a:moveTo>
                  <a:cubicBezTo>
                    <a:pt x="16" y="7"/>
                    <a:pt x="15" y="4"/>
                    <a:pt x="12" y="3"/>
                  </a:cubicBezTo>
                  <a:cubicBezTo>
                    <a:pt x="9" y="3"/>
                    <a:pt x="6" y="0"/>
                    <a:pt x="6" y="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7"/>
                    <a:pt x="1" y="24"/>
                    <a:pt x="4" y="25"/>
                  </a:cubicBezTo>
                  <a:cubicBezTo>
                    <a:pt x="7" y="25"/>
                    <a:pt x="10" y="24"/>
                    <a:pt x="11" y="21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7" name="Freeform 263"/>
            <p:cNvSpPr/>
            <p:nvPr/>
          </p:nvSpPr>
          <p:spPr bwMode="auto">
            <a:xfrm>
              <a:off x="2074863" y="3448050"/>
              <a:ext cx="34925" cy="61913"/>
            </a:xfrm>
            <a:custGeom>
              <a:avLst/>
              <a:gdLst>
                <a:gd name="T0" fmla="*/ 15 w 16"/>
                <a:gd name="T1" fmla="*/ 7 h 29"/>
                <a:gd name="T2" fmla="*/ 12 w 16"/>
                <a:gd name="T3" fmla="*/ 1 h 29"/>
                <a:gd name="T4" fmla="*/ 6 w 16"/>
                <a:gd name="T5" fmla="*/ 4 h 29"/>
                <a:gd name="T6" fmla="*/ 0 w 16"/>
                <a:gd name="T7" fmla="*/ 23 h 29"/>
                <a:gd name="T8" fmla="*/ 4 w 16"/>
                <a:gd name="T9" fmla="*/ 29 h 29"/>
                <a:gd name="T10" fmla="*/ 10 w 16"/>
                <a:gd name="T11" fmla="*/ 25 h 29"/>
                <a:gd name="T12" fmla="*/ 15 w 16"/>
                <a:gd name="T13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9">
                  <a:moveTo>
                    <a:pt x="15" y="7"/>
                  </a:moveTo>
                  <a:cubicBezTo>
                    <a:pt x="16" y="4"/>
                    <a:pt x="15" y="1"/>
                    <a:pt x="12" y="1"/>
                  </a:cubicBezTo>
                  <a:cubicBezTo>
                    <a:pt x="9" y="0"/>
                    <a:pt x="7" y="2"/>
                    <a:pt x="6" y="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1" y="28"/>
                    <a:pt x="4" y="29"/>
                  </a:cubicBezTo>
                  <a:cubicBezTo>
                    <a:pt x="6" y="29"/>
                    <a:pt x="9" y="28"/>
                    <a:pt x="10" y="25"/>
                  </a:cubicBezTo>
                  <a:lnTo>
                    <a:pt x="15" y="7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8" name="Freeform 264"/>
            <p:cNvSpPr/>
            <p:nvPr/>
          </p:nvSpPr>
          <p:spPr bwMode="auto">
            <a:xfrm>
              <a:off x="2012951" y="3390900"/>
              <a:ext cx="103188" cy="107950"/>
            </a:xfrm>
            <a:custGeom>
              <a:avLst/>
              <a:gdLst>
                <a:gd name="T0" fmla="*/ 47 w 48"/>
                <a:gd name="T1" fmla="*/ 29 h 50"/>
                <a:gd name="T2" fmla="*/ 37 w 48"/>
                <a:gd name="T3" fmla="*/ 6 h 50"/>
                <a:gd name="T4" fmla="*/ 8 w 48"/>
                <a:gd name="T5" fmla="*/ 11 h 50"/>
                <a:gd name="T6" fmla="*/ 6 w 48"/>
                <a:gd name="T7" fmla="*/ 15 h 50"/>
                <a:gd name="T8" fmla="*/ 15 w 48"/>
                <a:gd name="T9" fmla="*/ 44 h 50"/>
                <a:gd name="T10" fmla="*/ 44 w 48"/>
                <a:gd name="T11" fmla="*/ 39 h 50"/>
                <a:gd name="T12" fmla="*/ 47 w 48"/>
                <a:gd name="T13" fmla="*/ 2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0">
                  <a:moveTo>
                    <a:pt x="47" y="29"/>
                  </a:moveTo>
                  <a:cubicBezTo>
                    <a:pt x="48" y="20"/>
                    <a:pt x="47" y="11"/>
                    <a:pt x="37" y="6"/>
                  </a:cubicBezTo>
                  <a:cubicBezTo>
                    <a:pt x="26" y="0"/>
                    <a:pt x="14" y="0"/>
                    <a:pt x="8" y="1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25"/>
                    <a:pt x="4" y="39"/>
                    <a:pt x="15" y="44"/>
                  </a:cubicBezTo>
                  <a:cubicBezTo>
                    <a:pt x="25" y="50"/>
                    <a:pt x="38" y="50"/>
                    <a:pt x="44" y="39"/>
                  </a:cubicBezTo>
                  <a:cubicBezTo>
                    <a:pt x="44" y="39"/>
                    <a:pt x="46" y="35"/>
                    <a:pt x="47" y="29"/>
                  </a:cubicBezTo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49" name="Freeform 265"/>
            <p:cNvSpPr/>
            <p:nvPr/>
          </p:nvSpPr>
          <p:spPr bwMode="auto">
            <a:xfrm>
              <a:off x="1779588" y="2892425"/>
              <a:ext cx="153988" cy="198438"/>
            </a:xfrm>
            <a:custGeom>
              <a:avLst/>
              <a:gdLst>
                <a:gd name="T0" fmla="*/ 35 w 72"/>
                <a:gd name="T1" fmla="*/ 81 h 93"/>
                <a:gd name="T2" fmla="*/ 60 w 72"/>
                <a:gd name="T3" fmla="*/ 88 h 93"/>
                <a:gd name="T4" fmla="*/ 67 w 72"/>
                <a:gd name="T5" fmla="*/ 63 h 93"/>
                <a:gd name="T6" fmla="*/ 37 w 72"/>
                <a:gd name="T7" fmla="*/ 11 h 93"/>
                <a:gd name="T8" fmla="*/ 12 w 72"/>
                <a:gd name="T9" fmla="*/ 5 h 93"/>
                <a:gd name="T10" fmla="*/ 5 w 72"/>
                <a:gd name="T11" fmla="*/ 30 h 93"/>
                <a:gd name="T12" fmla="*/ 35 w 72"/>
                <a:gd name="T13" fmla="*/ 8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93">
                  <a:moveTo>
                    <a:pt x="35" y="81"/>
                  </a:moveTo>
                  <a:cubicBezTo>
                    <a:pt x="40" y="90"/>
                    <a:pt x="51" y="93"/>
                    <a:pt x="60" y="88"/>
                  </a:cubicBezTo>
                  <a:cubicBezTo>
                    <a:pt x="69" y="83"/>
                    <a:pt x="72" y="72"/>
                    <a:pt x="67" y="63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2" y="3"/>
                    <a:pt x="21" y="0"/>
                    <a:pt x="12" y="5"/>
                  </a:cubicBezTo>
                  <a:cubicBezTo>
                    <a:pt x="3" y="10"/>
                    <a:pt x="0" y="21"/>
                    <a:pt x="5" y="30"/>
                  </a:cubicBezTo>
                  <a:lnTo>
                    <a:pt x="35" y="81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50" name="Freeform 266"/>
            <p:cNvSpPr/>
            <p:nvPr/>
          </p:nvSpPr>
          <p:spPr bwMode="auto">
            <a:xfrm>
              <a:off x="1998663" y="3038475"/>
              <a:ext cx="134938" cy="160338"/>
            </a:xfrm>
            <a:custGeom>
              <a:avLst/>
              <a:gdLst>
                <a:gd name="T0" fmla="*/ 13 w 63"/>
                <a:gd name="T1" fmla="*/ 0 h 75"/>
                <a:gd name="T2" fmla="*/ 0 w 63"/>
                <a:gd name="T3" fmla="*/ 0 h 75"/>
                <a:gd name="T4" fmla="*/ 0 w 63"/>
                <a:gd name="T5" fmla="*/ 45 h 75"/>
                <a:gd name="T6" fmla="*/ 32 w 63"/>
                <a:gd name="T7" fmla="*/ 75 h 75"/>
                <a:gd name="T8" fmla="*/ 63 w 63"/>
                <a:gd name="T9" fmla="*/ 43 h 75"/>
                <a:gd name="T10" fmla="*/ 58 w 63"/>
                <a:gd name="T11" fmla="*/ 30 h 75"/>
                <a:gd name="T12" fmla="*/ 13 w 63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75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1"/>
                    <a:pt x="58" y="32"/>
                    <a:pt x="58" y="30"/>
                  </a:cubicBezTo>
                  <a:cubicBezTo>
                    <a:pt x="45" y="5"/>
                    <a:pt x="30" y="0"/>
                    <a:pt x="13" y="0"/>
                  </a:cubicBezTo>
                </a:path>
              </a:pathLst>
            </a:custGeom>
            <a:solidFill>
              <a:srgbClr val="959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51" name="Freeform 267"/>
            <p:cNvSpPr/>
            <p:nvPr/>
          </p:nvSpPr>
          <p:spPr bwMode="auto">
            <a:xfrm>
              <a:off x="1622426" y="2663825"/>
              <a:ext cx="312738" cy="312738"/>
            </a:xfrm>
            <a:custGeom>
              <a:avLst/>
              <a:gdLst>
                <a:gd name="T0" fmla="*/ 5 w 146"/>
                <a:gd name="T1" fmla="*/ 82 h 146"/>
                <a:gd name="T2" fmla="*/ 82 w 146"/>
                <a:gd name="T3" fmla="*/ 141 h 146"/>
                <a:gd name="T4" fmla="*/ 141 w 146"/>
                <a:gd name="T5" fmla="*/ 64 h 146"/>
                <a:gd name="T6" fmla="*/ 64 w 146"/>
                <a:gd name="T7" fmla="*/ 5 h 146"/>
                <a:gd name="T8" fmla="*/ 5 w 146"/>
                <a:gd name="T9" fmla="*/ 8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6">
                  <a:moveTo>
                    <a:pt x="5" y="82"/>
                  </a:moveTo>
                  <a:cubicBezTo>
                    <a:pt x="10" y="120"/>
                    <a:pt x="45" y="146"/>
                    <a:pt x="82" y="141"/>
                  </a:cubicBezTo>
                  <a:cubicBezTo>
                    <a:pt x="120" y="136"/>
                    <a:pt x="146" y="101"/>
                    <a:pt x="141" y="64"/>
                  </a:cubicBezTo>
                  <a:cubicBezTo>
                    <a:pt x="136" y="26"/>
                    <a:pt x="102" y="0"/>
                    <a:pt x="64" y="5"/>
                  </a:cubicBezTo>
                  <a:cubicBezTo>
                    <a:pt x="27" y="10"/>
                    <a:pt x="0" y="45"/>
                    <a:pt x="5" y="82"/>
                  </a:cubicBezTo>
                </a:path>
              </a:pathLst>
            </a:custGeom>
            <a:solidFill>
              <a:srgbClr val="A88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52" name="Freeform 268"/>
            <p:cNvSpPr/>
            <p:nvPr/>
          </p:nvSpPr>
          <p:spPr bwMode="auto">
            <a:xfrm>
              <a:off x="1633538" y="2673350"/>
              <a:ext cx="285750" cy="361950"/>
            </a:xfrm>
            <a:custGeom>
              <a:avLst/>
              <a:gdLst>
                <a:gd name="T0" fmla="*/ 10 w 133"/>
                <a:gd name="T1" fmla="*/ 113 h 169"/>
                <a:gd name="T2" fmla="*/ 77 w 133"/>
                <a:gd name="T3" fmla="*/ 164 h 169"/>
                <a:gd name="T4" fmla="*/ 129 w 133"/>
                <a:gd name="T5" fmla="*/ 97 h 169"/>
                <a:gd name="T6" fmla="*/ 123 w 133"/>
                <a:gd name="T7" fmla="*/ 56 h 169"/>
                <a:gd name="T8" fmla="*/ 56 w 133"/>
                <a:gd name="T9" fmla="*/ 5 h 169"/>
                <a:gd name="T10" fmla="*/ 4 w 133"/>
                <a:gd name="T11" fmla="*/ 72 h 169"/>
                <a:gd name="T12" fmla="*/ 10 w 133"/>
                <a:gd name="T13" fmla="*/ 11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69">
                  <a:moveTo>
                    <a:pt x="10" y="113"/>
                  </a:moveTo>
                  <a:cubicBezTo>
                    <a:pt x="14" y="146"/>
                    <a:pt x="45" y="169"/>
                    <a:pt x="77" y="164"/>
                  </a:cubicBezTo>
                  <a:cubicBezTo>
                    <a:pt x="110" y="160"/>
                    <a:pt x="133" y="130"/>
                    <a:pt x="129" y="97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19" y="23"/>
                    <a:pt x="88" y="0"/>
                    <a:pt x="56" y="5"/>
                  </a:cubicBezTo>
                  <a:cubicBezTo>
                    <a:pt x="23" y="9"/>
                    <a:pt x="0" y="39"/>
                    <a:pt x="4" y="72"/>
                  </a:cubicBezTo>
                  <a:lnTo>
                    <a:pt x="10" y="113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53" name="Freeform 269"/>
            <p:cNvSpPr/>
            <p:nvPr/>
          </p:nvSpPr>
          <p:spPr bwMode="auto">
            <a:xfrm>
              <a:off x="1787526" y="2817813"/>
              <a:ext cx="34925" cy="52388"/>
            </a:xfrm>
            <a:custGeom>
              <a:avLst/>
              <a:gdLst>
                <a:gd name="T0" fmla="*/ 2 w 16"/>
                <a:gd name="T1" fmla="*/ 19 h 25"/>
                <a:gd name="T2" fmla="*/ 9 w 16"/>
                <a:gd name="T3" fmla="*/ 25 h 25"/>
                <a:gd name="T4" fmla="*/ 15 w 16"/>
                <a:gd name="T5" fmla="*/ 17 h 25"/>
                <a:gd name="T6" fmla="*/ 14 w 16"/>
                <a:gd name="T7" fmla="*/ 6 h 25"/>
                <a:gd name="T8" fmla="*/ 6 w 16"/>
                <a:gd name="T9" fmla="*/ 0 h 25"/>
                <a:gd name="T10" fmla="*/ 0 w 16"/>
                <a:gd name="T11" fmla="*/ 8 h 25"/>
                <a:gd name="T12" fmla="*/ 2 w 16"/>
                <a:gd name="T13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5">
                  <a:moveTo>
                    <a:pt x="2" y="19"/>
                  </a:moveTo>
                  <a:cubicBezTo>
                    <a:pt x="2" y="23"/>
                    <a:pt x="6" y="25"/>
                    <a:pt x="9" y="25"/>
                  </a:cubicBezTo>
                  <a:cubicBezTo>
                    <a:pt x="13" y="24"/>
                    <a:pt x="16" y="21"/>
                    <a:pt x="15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2"/>
                    <a:pt x="10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lnTo>
                    <a:pt x="2" y="19"/>
                  </a:lnTo>
                  <a:close/>
                </a:path>
              </a:pathLst>
            </a:custGeom>
            <a:solidFill>
              <a:srgbClr val="544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54" name="Freeform 270"/>
            <p:cNvSpPr/>
            <p:nvPr/>
          </p:nvSpPr>
          <p:spPr bwMode="auto">
            <a:xfrm>
              <a:off x="1671638" y="2832100"/>
              <a:ext cx="34925" cy="53975"/>
            </a:xfrm>
            <a:custGeom>
              <a:avLst/>
              <a:gdLst>
                <a:gd name="T0" fmla="*/ 2 w 16"/>
                <a:gd name="T1" fmla="*/ 19 h 25"/>
                <a:gd name="T2" fmla="*/ 10 w 16"/>
                <a:gd name="T3" fmla="*/ 25 h 25"/>
                <a:gd name="T4" fmla="*/ 16 w 16"/>
                <a:gd name="T5" fmla="*/ 17 h 25"/>
                <a:gd name="T6" fmla="*/ 14 w 16"/>
                <a:gd name="T7" fmla="*/ 6 h 25"/>
                <a:gd name="T8" fmla="*/ 7 w 16"/>
                <a:gd name="T9" fmla="*/ 0 h 25"/>
                <a:gd name="T10" fmla="*/ 1 w 16"/>
                <a:gd name="T11" fmla="*/ 8 h 25"/>
                <a:gd name="T12" fmla="*/ 2 w 16"/>
                <a:gd name="T13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5">
                  <a:moveTo>
                    <a:pt x="2" y="19"/>
                  </a:moveTo>
                  <a:cubicBezTo>
                    <a:pt x="3" y="23"/>
                    <a:pt x="6" y="25"/>
                    <a:pt x="10" y="25"/>
                  </a:cubicBezTo>
                  <a:cubicBezTo>
                    <a:pt x="14" y="24"/>
                    <a:pt x="16" y="21"/>
                    <a:pt x="16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3"/>
                    <a:pt x="10" y="0"/>
                    <a:pt x="7" y="0"/>
                  </a:cubicBezTo>
                  <a:cubicBezTo>
                    <a:pt x="3" y="1"/>
                    <a:pt x="0" y="4"/>
                    <a:pt x="1" y="8"/>
                  </a:cubicBezTo>
                  <a:lnTo>
                    <a:pt x="2" y="19"/>
                  </a:lnTo>
                  <a:close/>
                </a:path>
              </a:pathLst>
            </a:custGeom>
            <a:solidFill>
              <a:srgbClr val="544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55" name="Freeform 271"/>
            <p:cNvSpPr/>
            <p:nvPr/>
          </p:nvSpPr>
          <p:spPr bwMode="auto">
            <a:xfrm>
              <a:off x="1865313" y="2817813"/>
              <a:ext cx="73025" cy="73025"/>
            </a:xfrm>
            <a:custGeom>
              <a:avLst/>
              <a:gdLst>
                <a:gd name="T0" fmla="*/ 2 w 34"/>
                <a:gd name="T1" fmla="*/ 19 h 34"/>
                <a:gd name="T2" fmla="*/ 19 w 34"/>
                <a:gd name="T3" fmla="*/ 32 h 34"/>
                <a:gd name="T4" fmla="*/ 33 w 34"/>
                <a:gd name="T5" fmla="*/ 15 h 34"/>
                <a:gd name="T6" fmla="*/ 15 w 34"/>
                <a:gd name="T7" fmla="*/ 1 h 34"/>
                <a:gd name="T8" fmla="*/ 2 w 34"/>
                <a:gd name="T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" y="19"/>
                  </a:moveTo>
                  <a:cubicBezTo>
                    <a:pt x="3" y="28"/>
                    <a:pt x="11" y="34"/>
                    <a:pt x="19" y="32"/>
                  </a:cubicBezTo>
                  <a:cubicBezTo>
                    <a:pt x="28" y="31"/>
                    <a:pt x="34" y="23"/>
                    <a:pt x="33" y="15"/>
                  </a:cubicBezTo>
                  <a:cubicBezTo>
                    <a:pt x="31" y="6"/>
                    <a:pt x="24" y="0"/>
                    <a:pt x="15" y="1"/>
                  </a:cubicBezTo>
                  <a:cubicBezTo>
                    <a:pt x="6" y="3"/>
                    <a:pt x="0" y="10"/>
                    <a:pt x="2" y="19"/>
                  </a:cubicBezTo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56" name="Freeform 272"/>
            <p:cNvSpPr/>
            <p:nvPr/>
          </p:nvSpPr>
          <p:spPr bwMode="auto">
            <a:xfrm>
              <a:off x="1804988" y="2706688"/>
              <a:ext cx="104775" cy="179388"/>
            </a:xfrm>
            <a:custGeom>
              <a:avLst/>
              <a:gdLst>
                <a:gd name="T0" fmla="*/ 0 w 49"/>
                <a:gd name="T1" fmla="*/ 0 h 84"/>
                <a:gd name="T2" fmla="*/ 16 w 49"/>
                <a:gd name="T3" fmla="*/ 11 h 84"/>
                <a:gd name="T4" fmla="*/ 47 w 49"/>
                <a:gd name="T5" fmla="*/ 84 h 84"/>
                <a:gd name="T6" fmla="*/ 49 w 49"/>
                <a:gd name="T7" fmla="*/ 55 h 84"/>
                <a:gd name="T8" fmla="*/ 0 w 49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84">
                  <a:moveTo>
                    <a:pt x="0" y="0"/>
                  </a:moveTo>
                  <a:cubicBezTo>
                    <a:pt x="0" y="4"/>
                    <a:pt x="15" y="7"/>
                    <a:pt x="16" y="11"/>
                  </a:cubicBezTo>
                  <a:cubicBezTo>
                    <a:pt x="20" y="39"/>
                    <a:pt x="23" y="60"/>
                    <a:pt x="47" y="84"/>
                  </a:cubicBezTo>
                  <a:cubicBezTo>
                    <a:pt x="47" y="80"/>
                    <a:pt x="49" y="59"/>
                    <a:pt x="49" y="55"/>
                  </a:cubicBezTo>
                  <a:cubicBezTo>
                    <a:pt x="45" y="27"/>
                    <a:pt x="27" y="7"/>
                    <a:pt x="0" y="0"/>
                  </a:cubicBezTo>
                </a:path>
              </a:pathLst>
            </a:custGeom>
            <a:solidFill>
              <a:srgbClr val="A88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57" name="Freeform 273"/>
            <p:cNvSpPr/>
            <p:nvPr/>
          </p:nvSpPr>
          <p:spPr bwMode="auto">
            <a:xfrm>
              <a:off x="1595438" y="2665413"/>
              <a:ext cx="317500" cy="142875"/>
            </a:xfrm>
            <a:custGeom>
              <a:avLst/>
              <a:gdLst>
                <a:gd name="T0" fmla="*/ 0 w 148"/>
                <a:gd name="T1" fmla="*/ 25 h 67"/>
                <a:gd name="T2" fmla="*/ 40 w 148"/>
                <a:gd name="T3" fmla="*/ 65 h 67"/>
                <a:gd name="T4" fmla="*/ 116 w 148"/>
                <a:gd name="T5" fmla="*/ 46 h 67"/>
                <a:gd name="T6" fmla="*/ 148 w 148"/>
                <a:gd name="T7" fmla="*/ 52 h 67"/>
                <a:gd name="T8" fmla="*/ 79 w 148"/>
                <a:gd name="T9" fmla="*/ 4 h 67"/>
                <a:gd name="T10" fmla="*/ 19 w 148"/>
                <a:gd name="T11" fmla="*/ 27 h 67"/>
                <a:gd name="T12" fmla="*/ 0 w 148"/>
                <a:gd name="T13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67">
                  <a:moveTo>
                    <a:pt x="0" y="25"/>
                  </a:moveTo>
                  <a:cubicBezTo>
                    <a:pt x="5" y="47"/>
                    <a:pt x="15" y="63"/>
                    <a:pt x="40" y="65"/>
                  </a:cubicBezTo>
                  <a:cubicBezTo>
                    <a:pt x="62" y="67"/>
                    <a:pt x="100" y="60"/>
                    <a:pt x="116" y="46"/>
                  </a:cubicBezTo>
                  <a:cubicBezTo>
                    <a:pt x="130" y="47"/>
                    <a:pt x="135" y="49"/>
                    <a:pt x="148" y="52"/>
                  </a:cubicBezTo>
                  <a:cubicBezTo>
                    <a:pt x="137" y="23"/>
                    <a:pt x="111" y="0"/>
                    <a:pt x="79" y="4"/>
                  </a:cubicBezTo>
                  <a:cubicBezTo>
                    <a:pt x="57" y="7"/>
                    <a:pt x="38" y="18"/>
                    <a:pt x="19" y="27"/>
                  </a:cubicBezTo>
                  <a:cubicBezTo>
                    <a:pt x="11" y="31"/>
                    <a:pt x="0" y="25"/>
                    <a:pt x="0" y="25"/>
                  </a:cubicBezTo>
                </a:path>
              </a:pathLst>
            </a:custGeom>
            <a:solidFill>
              <a:srgbClr val="A88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</p:grpSp>
      <p:grpSp>
        <p:nvGrpSpPr>
          <p:cNvPr id="4" name="组合 57"/>
          <p:cNvGrpSpPr/>
          <p:nvPr/>
        </p:nvGrpSpPr>
        <p:grpSpPr>
          <a:xfrm flipH="1">
            <a:off x="9351267" y="0"/>
            <a:ext cx="2351617" cy="2180168"/>
            <a:chOff x="1417638" y="747713"/>
            <a:chExt cx="1763713" cy="1635126"/>
          </a:xfrm>
        </p:grpSpPr>
        <p:sp>
          <p:nvSpPr>
            <p:cNvPr id="59" name="Freeform 455"/>
            <p:cNvSpPr/>
            <p:nvPr/>
          </p:nvSpPr>
          <p:spPr bwMode="auto">
            <a:xfrm>
              <a:off x="2590800" y="1262063"/>
              <a:ext cx="115888" cy="103188"/>
            </a:xfrm>
            <a:custGeom>
              <a:avLst/>
              <a:gdLst>
                <a:gd name="T0" fmla="*/ 24 w 54"/>
                <a:gd name="T1" fmla="*/ 48 h 48"/>
                <a:gd name="T2" fmla="*/ 3 w 54"/>
                <a:gd name="T3" fmla="*/ 31 h 48"/>
                <a:gd name="T4" fmla="*/ 19 w 54"/>
                <a:gd name="T5" fmla="*/ 4 h 48"/>
                <a:gd name="T6" fmla="*/ 24 w 54"/>
                <a:gd name="T7" fmla="*/ 3 h 48"/>
                <a:gd name="T8" fmla="*/ 51 w 54"/>
                <a:gd name="T9" fmla="*/ 19 h 48"/>
                <a:gd name="T10" fmla="*/ 34 w 54"/>
                <a:gd name="T11" fmla="*/ 46 h 48"/>
                <a:gd name="T12" fmla="*/ 24 w 54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8">
                  <a:moveTo>
                    <a:pt x="24" y="48"/>
                  </a:moveTo>
                  <a:cubicBezTo>
                    <a:pt x="14" y="46"/>
                    <a:pt x="6" y="43"/>
                    <a:pt x="3" y="31"/>
                  </a:cubicBezTo>
                  <a:cubicBezTo>
                    <a:pt x="0" y="19"/>
                    <a:pt x="7" y="7"/>
                    <a:pt x="19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36" y="0"/>
                    <a:pt x="48" y="7"/>
                    <a:pt x="51" y="19"/>
                  </a:cubicBezTo>
                  <a:cubicBezTo>
                    <a:pt x="54" y="31"/>
                    <a:pt x="46" y="44"/>
                    <a:pt x="34" y="46"/>
                  </a:cubicBezTo>
                  <a:cubicBezTo>
                    <a:pt x="34" y="46"/>
                    <a:pt x="30" y="48"/>
                    <a:pt x="24" y="48"/>
                  </a:cubicBezTo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0" name="Freeform 456"/>
            <p:cNvSpPr/>
            <p:nvPr/>
          </p:nvSpPr>
          <p:spPr bwMode="auto">
            <a:xfrm>
              <a:off x="2363788" y="1274763"/>
              <a:ext cx="292100" cy="122238"/>
            </a:xfrm>
            <a:custGeom>
              <a:avLst/>
              <a:gdLst>
                <a:gd name="T0" fmla="*/ 113 w 136"/>
                <a:gd name="T1" fmla="*/ 2 h 57"/>
                <a:gd name="T2" fmla="*/ 135 w 136"/>
                <a:gd name="T3" fmla="*/ 18 h 57"/>
                <a:gd name="T4" fmla="*/ 119 w 136"/>
                <a:gd name="T5" fmla="*/ 40 h 57"/>
                <a:gd name="T6" fmla="*/ 24 w 136"/>
                <a:gd name="T7" fmla="*/ 55 h 57"/>
                <a:gd name="T8" fmla="*/ 2 w 136"/>
                <a:gd name="T9" fmla="*/ 39 h 57"/>
                <a:gd name="T10" fmla="*/ 18 w 136"/>
                <a:gd name="T11" fmla="*/ 17 h 57"/>
                <a:gd name="T12" fmla="*/ 113 w 136"/>
                <a:gd name="T1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57">
                  <a:moveTo>
                    <a:pt x="113" y="2"/>
                  </a:moveTo>
                  <a:cubicBezTo>
                    <a:pt x="123" y="0"/>
                    <a:pt x="133" y="7"/>
                    <a:pt x="135" y="18"/>
                  </a:cubicBezTo>
                  <a:cubicBezTo>
                    <a:pt x="136" y="29"/>
                    <a:pt x="129" y="38"/>
                    <a:pt x="119" y="40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13" y="57"/>
                    <a:pt x="3" y="49"/>
                    <a:pt x="2" y="39"/>
                  </a:cubicBezTo>
                  <a:cubicBezTo>
                    <a:pt x="0" y="28"/>
                    <a:pt x="7" y="18"/>
                    <a:pt x="18" y="17"/>
                  </a:cubicBezTo>
                  <a:lnTo>
                    <a:pt x="113" y="2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1" name="Freeform 457"/>
            <p:cNvSpPr/>
            <p:nvPr/>
          </p:nvSpPr>
          <p:spPr bwMode="auto">
            <a:xfrm>
              <a:off x="2589213" y="1249363"/>
              <a:ext cx="74613" cy="55563"/>
            </a:xfrm>
            <a:custGeom>
              <a:avLst/>
              <a:gdLst>
                <a:gd name="T0" fmla="*/ 15 w 35"/>
                <a:gd name="T1" fmla="*/ 24 h 26"/>
                <a:gd name="T2" fmla="*/ 6 w 35"/>
                <a:gd name="T3" fmla="*/ 22 h 26"/>
                <a:gd name="T4" fmla="*/ 3 w 35"/>
                <a:gd name="T5" fmla="*/ 20 h 26"/>
                <a:gd name="T6" fmla="*/ 25 w 35"/>
                <a:gd name="T7" fmla="*/ 2 h 26"/>
                <a:gd name="T8" fmla="*/ 34 w 35"/>
                <a:gd name="T9" fmla="*/ 4 h 26"/>
                <a:gd name="T10" fmla="*/ 32 w 35"/>
                <a:gd name="T11" fmla="*/ 12 h 26"/>
                <a:gd name="T12" fmla="*/ 15 w 35"/>
                <a:gd name="T1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6">
                  <a:moveTo>
                    <a:pt x="15" y="24"/>
                  </a:moveTo>
                  <a:cubicBezTo>
                    <a:pt x="12" y="26"/>
                    <a:pt x="8" y="25"/>
                    <a:pt x="6" y="22"/>
                  </a:cubicBezTo>
                  <a:cubicBezTo>
                    <a:pt x="5" y="20"/>
                    <a:pt x="0" y="22"/>
                    <a:pt x="3" y="2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8" y="0"/>
                    <a:pt x="32" y="1"/>
                    <a:pt x="34" y="4"/>
                  </a:cubicBezTo>
                  <a:cubicBezTo>
                    <a:pt x="35" y="6"/>
                    <a:pt x="35" y="10"/>
                    <a:pt x="32" y="12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2" name="Freeform 458"/>
            <p:cNvSpPr/>
            <p:nvPr/>
          </p:nvSpPr>
          <p:spPr bwMode="auto">
            <a:xfrm>
              <a:off x="2651125" y="1257301"/>
              <a:ext cx="61913" cy="39688"/>
            </a:xfrm>
            <a:custGeom>
              <a:avLst/>
              <a:gdLst>
                <a:gd name="T0" fmla="*/ 9 w 29"/>
                <a:gd name="T1" fmla="*/ 17 h 18"/>
                <a:gd name="T2" fmla="*/ 1 w 29"/>
                <a:gd name="T3" fmla="*/ 13 h 18"/>
                <a:gd name="T4" fmla="*/ 5 w 29"/>
                <a:gd name="T5" fmla="*/ 5 h 18"/>
                <a:gd name="T6" fmla="*/ 21 w 29"/>
                <a:gd name="T7" fmla="*/ 0 h 18"/>
                <a:gd name="T8" fmla="*/ 28 w 29"/>
                <a:gd name="T9" fmla="*/ 4 h 18"/>
                <a:gd name="T10" fmla="*/ 24 w 29"/>
                <a:gd name="T11" fmla="*/ 12 h 18"/>
                <a:gd name="T12" fmla="*/ 9 w 29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9" y="17"/>
                  </a:moveTo>
                  <a:cubicBezTo>
                    <a:pt x="6" y="18"/>
                    <a:pt x="2" y="16"/>
                    <a:pt x="1" y="13"/>
                  </a:cubicBezTo>
                  <a:cubicBezTo>
                    <a:pt x="0" y="10"/>
                    <a:pt x="2" y="6"/>
                    <a:pt x="5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7" y="1"/>
                    <a:pt x="28" y="4"/>
                  </a:cubicBezTo>
                  <a:cubicBezTo>
                    <a:pt x="29" y="8"/>
                    <a:pt x="27" y="11"/>
                    <a:pt x="24" y="12"/>
                  </a:cubicBezTo>
                  <a:lnTo>
                    <a:pt x="9" y="17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3" name="Freeform 459"/>
            <p:cNvSpPr/>
            <p:nvPr/>
          </p:nvSpPr>
          <p:spPr bwMode="auto">
            <a:xfrm>
              <a:off x="2670175" y="1282701"/>
              <a:ext cx="49213" cy="34925"/>
            </a:xfrm>
            <a:custGeom>
              <a:avLst/>
              <a:gdLst>
                <a:gd name="T0" fmla="*/ 7 w 23"/>
                <a:gd name="T1" fmla="*/ 15 h 16"/>
                <a:gd name="T2" fmla="*/ 0 w 23"/>
                <a:gd name="T3" fmla="*/ 10 h 16"/>
                <a:gd name="T4" fmla="*/ 5 w 23"/>
                <a:gd name="T5" fmla="*/ 4 h 16"/>
                <a:gd name="T6" fmla="*/ 16 w 23"/>
                <a:gd name="T7" fmla="*/ 1 h 16"/>
                <a:gd name="T8" fmla="*/ 22 w 23"/>
                <a:gd name="T9" fmla="*/ 6 h 16"/>
                <a:gd name="T10" fmla="*/ 17 w 23"/>
                <a:gd name="T11" fmla="*/ 12 h 16"/>
                <a:gd name="T12" fmla="*/ 7 w 23"/>
                <a:gd name="T1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6">
                  <a:moveTo>
                    <a:pt x="7" y="15"/>
                  </a:moveTo>
                  <a:cubicBezTo>
                    <a:pt x="4" y="16"/>
                    <a:pt x="1" y="14"/>
                    <a:pt x="0" y="10"/>
                  </a:cubicBezTo>
                  <a:cubicBezTo>
                    <a:pt x="0" y="7"/>
                    <a:pt x="2" y="4"/>
                    <a:pt x="5" y="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0"/>
                    <a:pt x="22" y="3"/>
                    <a:pt x="22" y="6"/>
                  </a:cubicBezTo>
                  <a:cubicBezTo>
                    <a:pt x="23" y="9"/>
                    <a:pt x="20" y="12"/>
                    <a:pt x="17" y="12"/>
                  </a:cubicBezTo>
                  <a:lnTo>
                    <a:pt x="7" y="15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4" name="Freeform 460"/>
            <p:cNvSpPr/>
            <p:nvPr/>
          </p:nvSpPr>
          <p:spPr bwMode="auto">
            <a:xfrm>
              <a:off x="2668588" y="1311276"/>
              <a:ext cx="50800" cy="30163"/>
            </a:xfrm>
            <a:custGeom>
              <a:avLst/>
              <a:gdLst>
                <a:gd name="T0" fmla="*/ 6 w 24"/>
                <a:gd name="T1" fmla="*/ 14 h 14"/>
                <a:gd name="T2" fmla="*/ 0 w 24"/>
                <a:gd name="T3" fmla="*/ 8 h 14"/>
                <a:gd name="T4" fmla="*/ 6 w 24"/>
                <a:gd name="T5" fmla="*/ 2 h 14"/>
                <a:gd name="T6" fmla="*/ 18 w 24"/>
                <a:gd name="T7" fmla="*/ 0 h 14"/>
                <a:gd name="T8" fmla="*/ 24 w 24"/>
                <a:gd name="T9" fmla="*/ 6 h 14"/>
                <a:gd name="T10" fmla="*/ 18 w 24"/>
                <a:gd name="T11" fmla="*/ 11 h 14"/>
                <a:gd name="T12" fmla="*/ 6 w 24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6" y="14"/>
                  </a:moveTo>
                  <a:cubicBezTo>
                    <a:pt x="3" y="14"/>
                    <a:pt x="1" y="11"/>
                    <a:pt x="0" y="8"/>
                  </a:cubicBezTo>
                  <a:cubicBezTo>
                    <a:pt x="0" y="5"/>
                    <a:pt x="3" y="2"/>
                    <a:pt x="6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3"/>
                    <a:pt x="24" y="6"/>
                  </a:cubicBezTo>
                  <a:cubicBezTo>
                    <a:pt x="24" y="9"/>
                    <a:pt x="21" y="11"/>
                    <a:pt x="18" y="11"/>
                  </a:cubicBezTo>
                  <a:lnTo>
                    <a:pt x="6" y="14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5" name="Freeform 461"/>
            <p:cNvSpPr/>
            <p:nvPr/>
          </p:nvSpPr>
          <p:spPr bwMode="auto">
            <a:xfrm>
              <a:off x="2663825" y="1336676"/>
              <a:ext cx="47625" cy="25400"/>
            </a:xfrm>
            <a:custGeom>
              <a:avLst/>
              <a:gdLst>
                <a:gd name="T0" fmla="*/ 4 w 22"/>
                <a:gd name="T1" fmla="*/ 12 h 12"/>
                <a:gd name="T2" fmla="*/ 0 w 22"/>
                <a:gd name="T3" fmla="*/ 7 h 12"/>
                <a:gd name="T4" fmla="*/ 4 w 22"/>
                <a:gd name="T5" fmla="*/ 2 h 12"/>
                <a:gd name="T6" fmla="*/ 17 w 22"/>
                <a:gd name="T7" fmla="*/ 0 h 12"/>
                <a:gd name="T8" fmla="*/ 22 w 22"/>
                <a:gd name="T9" fmla="*/ 5 h 12"/>
                <a:gd name="T10" fmla="*/ 17 w 22"/>
                <a:gd name="T11" fmla="*/ 10 h 12"/>
                <a:gd name="T12" fmla="*/ 4 w 2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2">
                  <a:moveTo>
                    <a:pt x="4" y="12"/>
                  </a:moveTo>
                  <a:cubicBezTo>
                    <a:pt x="2" y="12"/>
                    <a:pt x="0" y="10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2" y="2"/>
                    <a:pt x="22" y="5"/>
                  </a:cubicBezTo>
                  <a:cubicBezTo>
                    <a:pt x="22" y="8"/>
                    <a:pt x="20" y="10"/>
                    <a:pt x="17" y="10"/>
                  </a:cubicBezTo>
                  <a:lnTo>
                    <a:pt x="4" y="12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6" name="Freeform 462"/>
            <p:cNvSpPr/>
            <p:nvPr/>
          </p:nvSpPr>
          <p:spPr bwMode="auto">
            <a:xfrm>
              <a:off x="2246313" y="1090613"/>
              <a:ext cx="207963" cy="306388"/>
            </a:xfrm>
            <a:custGeom>
              <a:avLst/>
              <a:gdLst>
                <a:gd name="T0" fmla="*/ 91 w 97"/>
                <a:gd name="T1" fmla="*/ 109 h 143"/>
                <a:gd name="T2" fmla="*/ 82 w 97"/>
                <a:gd name="T3" fmla="*/ 138 h 143"/>
                <a:gd name="T4" fmla="*/ 53 w 97"/>
                <a:gd name="T5" fmla="*/ 128 h 143"/>
                <a:gd name="T6" fmla="*/ 5 w 97"/>
                <a:gd name="T7" fmla="*/ 34 h 143"/>
                <a:gd name="T8" fmla="*/ 15 w 97"/>
                <a:gd name="T9" fmla="*/ 5 h 143"/>
                <a:gd name="T10" fmla="*/ 44 w 97"/>
                <a:gd name="T11" fmla="*/ 15 h 143"/>
                <a:gd name="T12" fmla="*/ 91 w 97"/>
                <a:gd name="T13" fmla="*/ 10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43">
                  <a:moveTo>
                    <a:pt x="91" y="109"/>
                  </a:moveTo>
                  <a:cubicBezTo>
                    <a:pt x="97" y="120"/>
                    <a:pt x="92" y="132"/>
                    <a:pt x="82" y="138"/>
                  </a:cubicBezTo>
                  <a:cubicBezTo>
                    <a:pt x="71" y="143"/>
                    <a:pt x="58" y="139"/>
                    <a:pt x="53" y="128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0" y="23"/>
                    <a:pt x="4" y="10"/>
                    <a:pt x="15" y="5"/>
                  </a:cubicBezTo>
                  <a:cubicBezTo>
                    <a:pt x="25" y="0"/>
                    <a:pt x="38" y="4"/>
                    <a:pt x="44" y="15"/>
                  </a:cubicBezTo>
                  <a:lnTo>
                    <a:pt x="91" y="109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7" name="Freeform 463"/>
            <p:cNvSpPr/>
            <p:nvPr/>
          </p:nvSpPr>
          <p:spPr bwMode="auto">
            <a:xfrm>
              <a:off x="2246313" y="1090613"/>
              <a:ext cx="473075" cy="304800"/>
            </a:xfrm>
            <a:custGeom>
              <a:avLst/>
              <a:gdLst>
                <a:gd name="T0" fmla="*/ 215 w 221"/>
                <a:gd name="T1" fmla="*/ 114 h 142"/>
                <a:gd name="T2" fmla="*/ 221 w 221"/>
                <a:gd name="T3" fmla="*/ 109 h 142"/>
                <a:gd name="T4" fmla="*/ 215 w 221"/>
                <a:gd name="T5" fmla="*/ 103 h 142"/>
                <a:gd name="T6" fmla="*/ 213 w 221"/>
                <a:gd name="T7" fmla="*/ 104 h 142"/>
                <a:gd name="T8" fmla="*/ 212 w 221"/>
                <a:gd name="T9" fmla="*/ 103 h 142"/>
                <a:gd name="T10" fmla="*/ 215 w 221"/>
                <a:gd name="T11" fmla="*/ 102 h 142"/>
                <a:gd name="T12" fmla="*/ 220 w 221"/>
                <a:gd name="T13" fmla="*/ 96 h 142"/>
                <a:gd name="T14" fmla="*/ 214 w 221"/>
                <a:gd name="T15" fmla="*/ 91 h 142"/>
                <a:gd name="T16" fmla="*/ 209 w 221"/>
                <a:gd name="T17" fmla="*/ 92 h 142"/>
                <a:gd name="T18" fmla="*/ 208 w 221"/>
                <a:gd name="T19" fmla="*/ 91 h 142"/>
                <a:gd name="T20" fmla="*/ 213 w 221"/>
                <a:gd name="T21" fmla="*/ 90 h 142"/>
                <a:gd name="T22" fmla="*/ 217 w 221"/>
                <a:gd name="T23" fmla="*/ 82 h 142"/>
                <a:gd name="T24" fmla="*/ 210 w 221"/>
                <a:gd name="T25" fmla="*/ 78 h 142"/>
                <a:gd name="T26" fmla="*/ 196 w 221"/>
                <a:gd name="T27" fmla="*/ 83 h 142"/>
                <a:gd name="T28" fmla="*/ 194 w 221"/>
                <a:gd name="T29" fmla="*/ 82 h 142"/>
                <a:gd name="T30" fmla="*/ 194 w 221"/>
                <a:gd name="T31" fmla="*/ 78 h 142"/>
                <a:gd name="T32" fmla="*/ 185 w 221"/>
                <a:gd name="T33" fmla="*/ 76 h 142"/>
                <a:gd name="T34" fmla="*/ 171 w 221"/>
                <a:gd name="T35" fmla="*/ 88 h 142"/>
                <a:gd name="T36" fmla="*/ 168 w 221"/>
                <a:gd name="T37" fmla="*/ 88 h 142"/>
                <a:gd name="T38" fmla="*/ 87 w 221"/>
                <a:gd name="T39" fmla="*/ 101 h 142"/>
                <a:gd name="T40" fmla="*/ 44 w 221"/>
                <a:gd name="T41" fmla="*/ 15 h 142"/>
                <a:gd name="T42" fmla="*/ 15 w 221"/>
                <a:gd name="T43" fmla="*/ 5 h 142"/>
                <a:gd name="T44" fmla="*/ 5 w 221"/>
                <a:gd name="T45" fmla="*/ 34 h 142"/>
                <a:gd name="T46" fmla="*/ 53 w 221"/>
                <a:gd name="T47" fmla="*/ 128 h 142"/>
                <a:gd name="T48" fmla="*/ 69 w 221"/>
                <a:gd name="T49" fmla="*/ 140 h 142"/>
                <a:gd name="T50" fmla="*/ 79 w 221"/>
                <a:gd name="T51" fmla="*/ 141 h 142"/>
                <a:gd name="T52" fmla="*/ 174 w 221"/>
                <a:gd name="T53" fmla="*/ 126 h 142"/>
                <a:gd name="T54" fmla="*/ 176 w 221"/>
                <a:gd name="T55" fmla="*/ 125 h 142"/>
                <a:gd name="T56" fmla="*/ 185 w 221"/>
                <a:gd name="T57" fmla="*/ 128 h 142"/>
                <a:gd name="T58" fmla="*/ 195 w 221"/>
                <a:gd name="T59" fmla="*/ 126 h 142"/>
                <a:gd name="T60" fmla="*/ 196 w 221"/>
                <a:gd name="T61" fmla="*/ 126 h 142"/>
                <a:gd name="T62" fmla="*/ 199 w 221"/>
                <a:gd name="T63" fmla="*/ 127 h 142"/>
                <a:gd name="T64" fmla="*/ 212 w 221"/>
                <a:gd name="T65" fmla="*/ 125 h 142"/>
                <a:gd name="T66" fmla="*/ 217 w 221"/>
                <a:gd name="T67" fmla="*/ 120 h 142"/>
                <a:gd name="T68" fmla="*/ 212 w 221"/>
                <a:gd name="T69" fmla="*/ 115 h 142"/>
                <a:gd name="T70" fmla="*/ 210 w 221"/>
                <a:gd name="T71" fmla="*/ 116 h 142"/>
                <a:gd name="T72" fmla="*/ 210 w 221"/>
                <a:gd name="T73" fmla="*/ 115 h 142"/>
                <a:gd name="T74" fmla="*/ 215 w 221"/>
                <a:gd name="T75" fmla="*/ 11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142">
                  <a:moveTo>
                    <a:pt x="215" y="114"/>
                  </a:moveTo>
                  <a:cubicBezTo>
                    <a:pt x="218" y="114"/>
                    <a:pt x="221" y="112"/>
                    <a:pt x="221" y="109"/>
                  </a:cubicBezTo>
                  <a:cubicBezTo>
                    <a:pt x="221" y="106"/>
                    <a:pt x="218" y="103"/>
                    <a:pt x="215" y="103"/>
                  </a:cubicBezTo>
                  <a:cubicBezTo>
                    <a:pt x="213" y="104"/>
                    <a:pt x="213" y="104"/>
                    <a:pt x="213" y="104"/>
                  </a:cubicBezTo>
                  <a:cubicBezTo>
                    <a:pt x="212" y="103"/>
                    <a:pt x="212" y="103"/>
                    <a:pt x="212" y="103"/>
                  </a:cubicBezTo>
                  <a:cubicBezTo>
                    <a:pt x="215" y="102"/>
                    <a:pt x="215" y="102"/>
                    <a:pt x="215" y="102"/>
                  </a:cubicBezTo>
                  <a:cubicBezTo>
                    <a:pt x="218" y="102"/>
                    <a:pt x="221" y="99"/>
                    <a:pt x="220" y="96"/>
                  </a:cubicBezTo>
                  <a:cubicBezTo>
                    <a:pt x="220" y="93"/>
                    <a:pt x="217" y="90"/>
                    <a:pt x="214" y="91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13" y="90"/>
                    <a:pt x="213" y="90"/>
                    <a:pt x="213" y="90"/>
                  </a:cubicBezTo>
                  <a:cubicBezTo>
                    <a:pt x="216" y="89"/>
                    <a:pt x="218" y="86"/>
                    <a:pt x="217" y="82"/>
                  </a:cubicBezTo>
                  <a:cubicBezTo>
                    <a:pt x="216" y="79"/>
                    <a:pt x="213" y="78"/>
                    <a:pt x="210" y="78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5" y="83"/>
                    <a:pt x="194" y="82"/>
                  </a:cubicBezTo>
                  <a:cubicBezTo>
                    <a:pt x="195" y="81"/>
                    <a:pt x="195" y="79"/>
                    <a:pt x="194" y="78"/>
                  </a:cubicBezTo>
                  <a:cubicBezTo>
                    <a:pt x="192" y="75"/>
                    <a:pt x="188" y="74"/>
                    <a:pt x="185" y="76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70" y="88"/>
                    <a:pt x="169" y="88"/>
                    <a:pt x="168" y="88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8" y="4"/>
                    <a:pt x="25" y="0"/>
                    <a:pt x="15" y="5"/>
                  </a:cubicBezTo>
                  <a:cubicBezTo>
                    <a:pt x="4" y="10"/>
                    <a:pt x="0" y="23"/>
                    <a:pt x="5" y="34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6" y="135"/>
                    <a:pt x="62" y="139"/>
                    <a:pt x="69" y="140"/>
                  </a:cubicBezTo>
                  <a:cubicBezTo>
                    <a:pt x="72" y="141"/>
                    <a:pt x="75" y="142"/>
                    <a:pt x="79" y="141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5" y="126"/>
                    <a:pt x="176" y="125"/>
                  </a:cubicBezTo>
                  <a:cubicBezTo>
                    <a:pt x="179" y="126"/>
                    <a:pt x="182" y="127"/>
                    <a:pt x="185" y="128"/>
                  </a:cubicBezTo>
                  <a:cubicBezTo>
                    <a:pt x="191" y="128"/>
                    <a:pt x="195" y="126"/>
                    <a:pt x="195" y="126"/>
                  </a:cubicBezTo>
                  <a:cubicBezTo>
                    <a:pt x="196" y="126"/>
                    <a:pt x="196" y="126"/>
                    <a:pt x="196" y="126"/>
                  </a:cubicBezTo>
                  <a:cubicBezTo>
                    <a:pt x="197" y="127"/>
                    <a:pt x="198" y="127"/>
                    <a:pt x="199" y="127"/>
                  </a:cubicBezTo>
                  <a:cubicBezTo>
                    <a:pt x="212" y="125"/>
                    <a:pt x="212" y="125"/>
                    <a:pt x="212" y="125"/>
                  </a:cubicBezTo>
                  <a:cubicBezTo>
                    <a:pt x="215" y="125"/>
                    <a:pt x="217" y="123"/>
                    <a:pt x="217" y="120"/>
                  </a:cubicBezTo>
                  <a:cubicBezTo>
                    <a:pt x="217" y="117"/>
                    <a:pt x="215" y="115"/>
                    <a:pt x="212" y="115"/>
                  </a:cubicBezTo>
                  <a:cubicBezTo>
                    <a:pt x="210" y="116"/>
                    <a:pt x="210" y="116"/>
                    <a:pt x="210" y="116"/>
                  </a:cubicBezTo>
                  <a:cubicBezTo>
                    <a:pt x="210" y="115"/>
                    <a:pt x="210" y="115"/>
                    <a:pt x="210" y="115"/>
                  </a:cubicBezTo>
                  <a:lnTo>
                    <a:pt x="215" y="114"/>
                  </a:lnTo>
                  <a:close/>
                </a:path>
              </a:pathLst>
            </a:custGeom>
            <a:solidFill>
              <a:srgbClr val="F4C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8" name="Freeform 464"/>
            <p:cNvSpPr/>
            <p:nvPr/>
          </p:nvSpPr>
          <p:spPr bwMode="auto">
            <a:xfrm>
              <a:off x="2017713" y="1395413"/>
              <a:ext cx="201613" cy="414338"/>
            </a:xfrm>
            <a:custGeom>
              <a:avLst/>
              <a:gdLst>
                <a:gd name="T0" fmla="*/ 90 w 94"/>
                <a:gd name="T1" fmla="*/ 161 h 194"/>
                <a:gd name="T2" fmla="*/ 74 w 94"/>
                <a:gd name="T3" fmla="*/ 190 h 194"/>
                <a:gd name="T4" fmla="*/ 44 w 94"/>
                <a:gd name="T5" fmla="*/ 174 h 194"/>
                <a:gd name="T6" fmla="*/ 3 w 94"/>
                <a:gd name="T7" fmla="*/ 33 h 194"/>
                <a:gd name="T8" fmla="*/ 20 w 94"/>
                <a:gd name="T9" fmla="*/ 4 h 194"/>
                <a:gd name="T10" fmla="*/ 49 w 94"/>
                <a:gd name="T11" fmla="*/ 20 h 194"/>
                <a:gd name="T12" fmla="*/ 90 w 94"/>
                <a:gd name="T13" fmla="*/ 16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94">
                  <a:moveTo>
                    <a:pt x="90" y="161"/>
                  </a:moveTo>
                  <a:cubicBezTo>
                    <a:pt x="94" y="173"/>
                    <a:pt x="86" y="186"/>
                    <a:pt x="74" y="190"/>
                  </a:cubicBezTo>
                  <a:cubicBezTo>
                    <a:pt x="61" y="194"/>
                    <a:pt x="48" y="187"/>
                    <a:pt x="44" y="17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21"/>
                    <a:pt x="7" y="7"/>
                    <a:pt x="20" y="4"/>
                  </a:cubicBezTo>
                  <a:cubicBezTo>
                    <a:pt x="32" y="0"/>
                    <a:pt x="46" y="7"/>
                    <a:pt x="49" y="20"/>
                  </a:cubicBezTo>
                  <a:lnTo>
                    <a:pt x="90" y="161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69" name="Freeform 465"/>
            <p:cNvSpPr/>
            <p:nvPr/>
          </p:nvSpPr>
          <p:spPr bwMode="auto">
            <a:xfrm>
              <a:off x="2011363" y="2071688"/>
              <a:ext cx="234950" cy="128588"/>
            </a:xfrm>
            <a:custGeom>
              <a:avLst/>
              <a:gdLst>
                <a:gd name="T0" fmla="*/ 104 w 110"/>
                <a:gd name="T1" fmla="*/ 60 h 60"/>
                <a:gd name="T2" fmla="*/ 104 w 110"/>
                <a:gd name="T3" fmla="*/ 58 h 60"/>
                <a:gd name="T4" fmla="*/ 67 w 110"/>
                <a:gd name="T5" fmla="*/ 13 h 60"/>
                <a:gd name="T6" fmla="*/ 21 w 110"/>
                <a:gd name="T7" fmla="*/ 0 h 60"/>
                <a:gd name="T8" fmla="*/ 1 w 110"/>
                <a:gd name="T9" fmla="*/ 22 h 60"/>
                <a:gd name="T10" fmla="*/ 0 w 110"/>
                <a:gd name="T11" fmla="*/ 25 h 60"/>
                <a:gd name="T12" fmla="*/ 104 w 11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60">
                  <a:moveTo>
                    <a:pt x="104" y="60"/>
                  </a:moveTo>
                  <a:cubicBezTo>
                    <a:pt x="104" y="60"/>
                    <a:pt x="104" y="59"/>
                    <a:pt x="104" y="58"/>
                  </a:cubicBezTo>
                  <a:cubicBezTo>
                    <a:pt x="110" y="42"/>
                    <a:pt x="83" y="18"/>
                    <a:pt x="67" y="1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2"/>
                    <a:pt x="6" y="7"/>
                    <a:pt x="1" y="22"/>
                  </a:cubicBezTo>
                  <a:cubicBezTo>
                    <a:pt x="1" y="23"/>
                    <a:pt x="0" y="24"/>
                    <a:pt x="0" y="25"/>
                  </a:cubicBezTo>
                  <a:lnTo>
                    <a:pt x="104" y="60"/>
                  </a:ln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0" name="Freeform 466"/>
            <p:cNvSpPr/>
            <p:nvPr/>
          </p:nvSpPr>
          <p:spPr bwMode="auto">
            <a:xfrm>
              <a:off x="2051050" y="1709738"/>
              <a:ext cx="169863" cy="403225"/>
            </a:xfrm>
            <a:custGeom>
              <a:avLst/>
              <a:gdLst>
                <a:gd name="T0" fmla="*/ 48 w 79"/>
                <a:gd name="T1" fmla="*/ 182 h 188"/>
                <a:gd name="T2" fmla="*/ 23 w 79"/>
                <a:gd name="T3" fmla="*/ 185 h 188"/>
                <a:gd name="T4" fmla="*/ 2 w 79"/>
                <a:gd name="T5" fmla="*/ 170 h 188"/>
                <a:gd name="T6" fmla="*/ 30 w 79"/>
                <a:gd name="T7" fmla="*/ 22 h 188"/>
                <a:gd name="T8" fmla="*/ 58 w 79"/>
                <a:gd name="T9" fmla="*/ 3 h 188"/>
                <a:gd name="T10" fmla="*/ 77 w 79"/>
                <a:gd name="T11" fmla="*/ 31 h 188"/>
                <a:gd name="T12" fmla="*/ 48 w 79"/>
                <a:gd name="T13" fmla="*/ 18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88">
                  <a:moveTo>
                    <a:pt x="48" y="182"/>
                  </a:moveTo>
                  <a:cubicBezTo>
                    <a:pt x="47" y="184"/>
                    <a:pt x="36" y="188"/>
                    <a:pt x="23" y="185"/>
                  </a:cubicBezTo>
                  <a:cubicBezTo>
                    <a:pt x="10" y="183"/>
                    <a:pt x="0" y="175"/>
                    <a:pt x="2" y="170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3" y="9"/>
                    <a:pt x="45" y="0"/>
                    <a:pt x="58" y="3"/>
                  </a:cubicBezTo>
                  <a:cubicBezTo>
                    <a:pt x="71" y="5"/>
                    <a:pt x="79" y="18"/>
                    <a:pt x="77" y="31"/>
                  </a:cubicBezTo>
                  <a:lnTo>
                    <a:pt x="48" y="182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1" name="Freeform 467"/>
            <p:cNvSpPr/>
            <p:nvPr/>
          </p:nvSpPr>
          <p:spPr bwMode="auto">
            <a:xfrm>
              <a:off x="2054225" y="2022476"/>
              <a:ext cx="111125" cy="90488"/>
            </a:xfrm>
            <a:custGeom>
              <a:avLst/>
              <a:gdLst>
                <a:gd name="T0" fmla="*/ 5 w 52"/>
                <a:gd name="T1" fmla="*/ 0 h 42"/>
                <a:gd name="T2" fmla="*/ 1 w 52"/>
                <a:gd name="T3" fmla="*/ 24 h 42"/>
                <a:gd name="T4" fmla="*/ 22 w 52"/>
                <a:gd name="T5" fmla="*/ 39 h 42"/>
                <a:gd name="T6" fmla="*/ 47 w 52"/>
                <a:gd name="T7" fmla="*/ 36 h 42"/>
                <a:gd name="T8" fmla="*/ 52 w 52"/>
                <a:gd name="T9" fmla="*/ 9 h 42"/>
                <a:gd name="T10" fmla="*/ 5 w 52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2">
                  <a:moveTo>
                    <a:pt x="5" y="0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0" y="29"/>
                    <a:pt x="9" y="37"/>
                    <a:pt x="22" y="39"/>
                  </a:cubicBezTo>
                  <a:cubicBezTo>
                    <a:pt x="35" y="42"/>
                    <a:pt x="46" y="39"/>
                    <a:pt x="47" y="36"/>
                  </a:cubicBezTo>
                  <a:cubicBezTo>
                    <a:pt x="52" y="9"/>
                    <a:pt x="52" y="9"/>
                    <a:pt x="52" y="9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2" name="Freeform 468"/>
            <p:cNvSpPr/>
            <p:nvPr/>
          </p:nvSpPr>
          <p:spPr bwMode="auto">
            <a:xfrm>
              <a:off x="1919288" y="1373188"/>
              <a:ext cx="279400" cy="250825"/>
            </a:xfrm>
            <a:custGeom>
              <a:avLst/>
              <a:gdLst>
                <a:gd name="T0" fmla="*/ 176 w 176"/>
                <a:gd name="T1" fmla="*/ 127 h 158"/>
                <a:gd name="T2" fmla="*/ 81 w 176"/>
                <a:gd name="T3" fmla="*/ 158 h 158"/>
                <a:gd name="T4" fmla="*/ 0 w 176"/>
                <a:gd name="T5" fmla="*/ 18 h 158"/>
                <a:gd name="T6" fmla="*/ 162 w 176"/>
                <a:gd name="T7" fmla="*/ 0 h 158"/>
                <a:gd name="T8" fmla="*/ 176 w 176"/>
                <a:gd name="T9" fmla="*/ 12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58">
                  <a:moveTo>
                    <a:pt x="176" y="127"/>
                  </a:moveTo>
                  <a:lnTo>
                    <a:pt x="81" y="158"/>
                  </a:lnTo>
                  <a:lnTo>
                    <a:pt x="0" y="18"/>
                  </a:lnTo>
                  <a:lnTo>
                    <a:pt x="162" y="0"/>
                  </a:lnTo>
                  <a:lnTo>
                    <a:pt x="176" y="127"/>
                  </a:lnTo>
                  <a:close/>
                </a:path>
              </a:pathLst>
            </a:custGeom>
            <a:solidFill>
              <a:srgbClr val="00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3" name="Freeform 469"/>
            <p:cNvSpPr>
              <a:spLocks noEditPoints="1"/>
            </p:cNvSpPr>
            <p:nvPr/>
          </p:nvSpPr>
          <p:spPr bwMode="auto">
            <a:xfrm>
              <a:off x="1768475" y="1262063"/>
              <a:ext cx="1033463" cy="771525"/>
            </a:xfrm>
            <a:custGeom>
              <a:avLst/>
              <a:gdLst>
                <a:gd name="T0" fmla="*/ 141 w 482"/>
                <a:gd name="T1" fmla="*/ 83 h 360"/>
                <a:gd name="T2" fmla="*/ 130 w 482"/>
                <a:gd name="T3" fmla="*/ 86 h 360"/>
                <a:gd name="T4" fmla="*/ 134 w 482"/>
                <a:gd name="T5" fmla="*/ 116 h 360"/>
                <a:gd name="T6" fmla="*/ 83 w 482"/>
                <a:gd name="T7" fmla="*/ 206 h 360"/>
                <a:gd name="T8" fmla="*/ 93 w 482"/>
                <a:gd name="T9" fmla="*/ 211 h 360"/>
                <a:gd name="T10" fmla="*/ 140 w 482"/>
                <a:gd name="T11" fmla="*/ 129 h 360"/>
                <a:gd name="T12" fmla="*/ 232 w 482"/>
                <a:gd name="T13" fmla="*/ 349 h 360"/>
                <a:gd name="T14" fmla="*/ 173 w 482"/>
                <a:gd name="T15" fmla="*/ 349 h 360"/>
                <a:gd name="T16" fmla="*/ 173 w 482"/>
                <a:gd name="T17" fmla="*/ 360 h 360"/>
                <a:gd name="T18" fmla="*/ 241 w 482"/>
                <a:gd name="T19" fmla="*/ 360 h 360"/>
                <a:gd name="T20" fmla="*/ 243 w 482"/>
                <a:gd name="T21" fmla="*/ 360 h 360"/>
                <a:gd name="T22" fmla="*/ 243 w 482"/>
                <a:gd name="T23" fmla="*/ 360 h 360"/>
                <a:gd name="T24" fmla="*/ 244 w 482"/>
                <a:gd name="T25" fmla="*/ 359 h 360"/>
                <a:gd name="T26" fmla="*/ 245 w 482"/>
                <a:gd name="T27" fmla="*/ 358 h 360"/>
                <a:gd name="T28" fmla="*/ 245 w 482"/>
                <a:gd name="T29" fmla="*/ 358 h 360"/>
                <a:gd name="T30" fmla="*/ 369 w 482"/>
                <a:gd name="T31" fmla="*/ 149 h 360"/>
                <a:gd name="T32" fmla="*/ 389 w 482"/>
                <a:gd name="T33" fmla="*/ 211 h 360"/>
                <a:gd name="T34" fmla="*/ 399 w 482"/>
                <a:gd name="T35" fmla="*/ 205 h 360"/>
                <a:gd name="T36" fmla="*/ 353 w 482"/>
                <a:gd name="T37" fmla="*/ 37 h 360"/>
                <a:gd name="T38" fmla="*/ 452 w 482"/>
                <a:gd name="T39" fmla="*/ 10 h 360"/>
                <a:gd name="T40" fmla="*/ 452 w 482"/>
                <a:gd name="T41" fmla="*/ 2 h 360"/>
                <a:gd name="T42" fmla="*/ 444 w 482"/>
                <a:gd name="T43" fmla="*/ 2 h 360"/>
                <a:gd name="T44" fmla="*/ 347 w 482"/>
                <a:gd name="T45" fmla="*/ 26 h 360"/>
                <a:gd name="T46" fmla="*/ 343 w 482"/>
                <a:gd name="T47" fmla="*/ 28 h 360"/>
                <a:gd name="T48" fmla="*/ 342 w 482"/>
                <a:gd name="T49" fmla="*/ 32 h 360"/>
                <a:gd name="T50" fmla="*/ 360 w 482"/>
                <a:gd name="T51" fmla="*/ 113 h 360"/>
                <a:gd name="T52" fmla="*/ 145 w 482"/>
                <a:gd name="T53" fmla="*/ 113 h 360"/>
                <a:gd name="T54" fmla="*/ 140 w 482"/>
                <a:gd name="T55" fmla="*/ 83 h 360"/>
                <a:gd name="T56" fmla="*/ 123 w 482"/>
                <a:gd name="T57" fmla="*/ 349 h 360"/>
                <a:gd name="T58" fmla="*/ 15 w 482"/>
                <a:gd name="T59" fmla="*/ 349 h 360"/>
                <a:gd name="T60" fmla="*/ 68 w 482"/>
                <a:gd name="T61" fmla="*/ 255 h 360"/>
                <a:gd name="T62" fmla="*/ 59 w 482"/>
                <a:gd name="T63" fmla="*/ 249 h 360"/>
                <a:gd name="T64" fmla="*/ 0 w 482"/>
                <a:gd name="T65" fmla="*/ 351 h 360"/>
                <a:gd name="T66" fmla="*/ 1 w 482"/>
                <a:gd name="T67" fmla="*/ 357 h 360"/>
                <a:gd name="T68" fmla="*/ 5 w 482"/>
                <a:gd name="T69" fmla="*/ 360 h 360"/>
                <a:gd name="T70" fmla="*/ 123 w 482"/>
                <a:gd name="T71" fmla="*/ 360 h 360"/>
                <a:gd name="T72" fmla="*/ 123 w 482"/>
                <a:gd name="T73" fmla="*/ 349 h 360"/>
                <a:gd name="T74" fmla="*/ 241 w 482"/>
                <a:gd name="T75" fmla="*/ 343 h 360"/>
                <a:gd name="T76" fmla="*/ 150 w 482"/>
                <a:gd name="T77" fmla="*/ 124 h 360"/>
                <a:gd name="T78" fmla="*/ 363 w 482"/>
                <a:gd name="T79" fmla="*/ 124 h 360"/>
                <a:gd name="T80" fmla="*/ 365 w 482"/>
                <a:gd name="T81" fmla="*/ 135 h 360"/>
                <a:gd name="T82" fmla="*/ 365 w 482"/>
                <a:gd name="T83" fmla="*/ 135 h 360"/>
                <a:gd name="T84" fmla="*/ 241 w 482"/>
                <a:gd name="T85" fmla="*/ 343 h 360"/>
                <a:gd name="T86" fmla="*/ 408 w 482"/>
                <a:gd name="T87" fmla="*/ 259 h 360"/>
                <a:gd name="T88" fmla="*/ 473 w 482"/>
                <a:gd name="T89" fmla="*/ 359 h 360"/>
                <a:gd name="T90" fmla="*/ 477 w 482"/>
                <a:gd name="T91" fmla="*/ 360 h 360"/>
                <a:gd name="T92" fmla="*/ 480 w 482"/>
                <a:gd name="T93" fmla="*/ 359 h 360"/>
                <a:gd name="T94" fmla="*/ 480 w 482"/>
                <a:gd name="T95" fmla="*/ 351 h 360"/>
                <a:gd name="T96" fmla="*/ 418 w 482"/>
                <a:gd name="T97" fmla="*/ 25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2" h="360">
                  <a:moveTo>
                    <a:pt x="141" y="83"/>
                  </a:moveTo>
                  <a:cubicBezTo>
                    <a:pt x="130" y="86"/>
                    <a:pt x="130" y="86"/>
                    <a:pt x="130" y="8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173" y="349"/>
                    <a:pt x="173" y="349"/>
                    <a:pt x="173" y="349"/>
                  </a:cubicBezTo>
                  <a:cubicBezTo>
                    <a:pt x="173" y="360"/>
                    <a:pt x="173" y="360"/>
                    <a:pt x="173" y="360"/>
                  </a:cubicBezTo>
                  <a:cubicBezTo>
                    <a:pt x="241" y="360"/>
                    <a:pt x="241" y="360"/>
                    <a:pt x="241" y="360"/>
                  </a:cubicBezTo>
                  <a:cubicBezTo>
                    <a:pt x="241" y="360"/>
                    <a:pt x="242" y="360"/>
                    <a:pt x="243" y="360"/>
                  </a:cubicBezTo>
                  <a:cubicBezTo>
                    <a:pt x="243" y="360"/>
                    <a:pt x="243" y="360"/>
                    <a:pt x="243" y="360"/>
                  </a:cubicBezTo>
                  <a:cubicBezTo>
                    <a:pt x="244" y="359"/>
                    <a:pt x="244" y="359"/>
                    <a:pt x="244" y="359"/>
                  </a:cubicBezTo>
                  <a:cubicBezTo>
                    <a:pt x="244" y="359"/>
                    <a:pt x="244" y="358"/>
                    <a:pt x="245" y="358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369" y="149"/>
                    <a:pt x="369" y="149"/>
                    <a:pt x="369" y="149"/>
                  </a:cubicBezTo>
                  <a:cubicBezTo>
                    <a:pt x="376" y="171"/>
                    <a:pt x="382" y="192"/>
                    <a:pt x="389" y="211"/>
                  </a:cubicBezTo>
                  <a:cubicBezTo>
                    <a:pt x="399" y="205"/>
                    <a:pt x="399" y="205"/>
                    <a:pt x="399" y="205"/>
                  </a:cubicBezTo>
                  <a:cubicBezTo>
                    <a:pt x="367" y="116"/>
                    <a:pt x="357" y="61"/>
                    <a:pt x="353" y="37"/>
                  </a:cubicBezTo>
                  <a:cubicBezTo>
                    <a:pt x="372" y="36"/>
                    <a:pt x="430" y="32"/>
                    <a:pt x="452" y="10"/>
                  </a:cubicBezTo>
                  <a:cubicBezTo>
                    <a:pt x="454" y="8"/>
                    <a:pt x="454" y="4"/>
                    <a:pt x="452" y="2"/>
                  </a:cubicBezTo>
                  <a:cubicBezTo>
                    <a:pt x="450" y="0"/>
                    <a:pt x="446" y="0"/>
                    <a:pt x="444" y="2"/>
                  </a:cubicBezTo>
                  <a:cubicBezTo>
                    <a:pt x="421" y="26"/>
                    <a:pt x="348" y="26"/>
                    <a:pt x="347" y="26"/>
                  </a:cubicBezTo>
                  <a:cubicBezTo>
                    <a:pt x="345" y="26"/>
                    <a:pt x="344" y="27"/>
                    <a:pt x="343" y="28"/>
                  </a:cubicBezTo>
                  <a:cubicBezTo>
                    <a:pt x="342" y="29"/>
                    <a:pt x="341" y="30"/>
                    <a:pt x="342" y="32"/>
                  </a:cubicBezTo>
                  <a:cubicBezTo>
                    <a:pt x="342" y="33"/>
                    <a:pt x="343" y="47"/>
                    <a:pt x="360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0" y="83"/>
                    <a:pt x="140" y="83"/>
                    <a:pt x="140" y="83"/>
                  </a:cubicBezTo>
                  <a:moveTo>
                    <a:pt x="123" y="349"/>
                  </a:moveTo>
                  <a:cubicBezTo>
                    <a:pt x="15" y="349"/>
                    <a:pt x="15" y="349"/>
                    <a:pt x="15" y="349"/>
                  </a:cubicBezTo>
                  <a:cubicBezTo>
                    <a:pt x="68" y="255"/>
                    <a:pt x="68" y="255"/>
                    <a:pt x="68" y="255"/>
                  </a:cubicBezTo>
                  <a:cubicBezTo>
                    <a:pt x="59" y="249"/>
                    <a:pt x="59" y="249"/>
                    <a:pt x="59" y="249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353"/>
                    <a:pt x="0" y="355"/>
                    <a:pt x="1" y="357"/>
                  </a:cubicBezTo>
                  <a:cubicBezTo>
                    <a:pt x="1" y="358"/>
                    <a:pt x="3" y="360"/>
                    <a:pt x="5" y="360"/>
                  </a:cubicBezTo>
                  <a:cubicBezTo>
                    <a:pt x="123" y="360"/>
                    <a:pt x="123" y="360"/>
                    <a:pt x="123" y="360"/>
                  </a:cubicBezTo>
                  <a:lnTo>
                    <a:pt x="123" y="349"/>
                  </a:lnTo>
                  <a:close/>
                  <a:moveTo>
                    <a:pt x="241" y="343"/>
                  </a:moveTo>
                  <a:cubicBezTo>
                    <a:pt x="150" y="124"/>
                    <a:pt x="150" y="124"/>
                    <a:pt x="150" y="124"/>
                  </a:cubicBezTo>
                  <a:cubicBezTo>
                    <a:pt x="363" y="124"/>
                    <a:pt x="363" y="124"/>
                    <a:pt x="363" y="124"/>
                  </a:cubicBezTo>
                  <a:cubicBezTo>
                    <a:pt x="363" y="128"/>
                    <a:pt x="364" y="131"/>
                    <a:pt x="365" y="135"/>
                  </a:cubicBezTo>
                  <a:cubicBezTo>
                    <a:pt x="365" y="135"/>
                    <a:pt x="365" y="135"/>
                    <a:pt x="365" y="135"/>
                  </a:cubicBezTo>
                  <a:lnTo>
                    <a:pt x="241" y="343"/>
                  </a:lnTo>
                  <a:close/>
                  <a:moveTo>
                    <a:pt x="408" y="259"/>
                  </a:moveTo>
                  <a:cubicBezTo>
                    <a:pt x="428" y="302"/>
                    <a:pt x="449" y="335"/>
                    <a:pt x="473" y="359"/>
                  </a:cubicBezTo>
                  <a:cubicBezTo>
                    <a:pt x="474" y="360"/>
                    <a:pt x="475" y="360"/>
                    <a:pt x="477" y="360"/>
                  </a:cubicBezTo>
                  <a:cubicBezTo>
                    <a:pt x="478" y="360"/>
                    <a:pt x="479" y="360"/>
                    <a:pt x="480" y="359"/>
                  </a:cubicBezTo>
                  <a:cubicBezTo>
                    <a:pt x="482" y="357"/>
                    <a:pt x="482" y="353"/>
                    <a:pt x="480" y="351"/>
                  </a:cubicBezTo>
                  <a:cubicBezTo>
                    <a:pt x="456" y="326"/>
                    <a:pt x="435" y="291"/>
                    <a:pt x="418" y="253"/>
                  </a:cubicBezTo>
                </a:path>
              </a:pathLst>
            </a:custGeom>
            <a:solidFill>
              <a:srgbClr val="73C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4" name="Freeform 470"/>
            <p:cNvSpPr>
              <a:spLocks noEditPoints="1"/>
            </p:cNvSpPr>
            <p:nvPr/>
          </p:nvSpPr>
          <p:spPr bwMode="auto">
            <a:xfrm>
              <a:off x="1417638" y="1660526"/>
              <a:ext cx="722313" cy="722313"/>
            </a:xfrm>
            <a:custGeom>
              <a:avLst/>
              <a:gdLst>
                <a:gd name="T0" fmla="*/ 257 w 337"/>
                <a:gd name="T1" fmla="*/ 25 h 337"/>
                <a:gd name="T2" fmla="*/ 247 w 337"/>
                <a:gd name="T3" fmla="*/ 20 h 337"/>
                <a:gd name="T4" fmla="*/ 168 w 337"/>
                <a:gd name="T5" fmla="*/ 0 h 337"/>
                <a:gd name="T6" fmla="*/ 0 w 337"/>
                <a:gd name="T7" fmla="*/ 169 h 337"/>
                <a:gd name="T8" fmla="*/ 168 w 337"/>
                <a:gd name="T9" fmla="*/ 337 h 337"/>
                <a:gd name="T10" fmla="*/ 337 w 337"/>
                <a:gd name="T11" fmla="*/ 174 h 337"/>
                <a:gd name="T12" fmla="*/ 337 w 337"/>
                <a:gd name="T13" fmla="*/ 163 h 337"/>
                <a:gd name="T14" fmla="*/ 257 w 337"/>
                <a:gd name="T15" fmla="*/ 25 h 337"/>
                <a:gd name="T16" fmla="*/ 310 w 337"/>
                <a:gd name="T17" fmla="*/ 175 h 337"/>
                <a:gd name="T18" fmla="*/ 168 w 337"/>
                <a:gd name="T19" fmla="*/ 311 h 337"/>
                <a:gd name="T20" fmla="*/ 26 w 337"/>
                <a:gd name="T21" fmla="*/ 169 h 337"/>
                <a:gd name="T22" fmla="*/ 168 w 337"/>
                <a:gd name="T23" fmla="*/ 27 h 337"/>
                <a:gd name="T24" fmla="*/ 233 w 337"/>
                <a:gd name="T25" fmla="*/ 42 h 337"/>
                <a:gd name="T26" fmla="*/ 245 w 337"/>
                <a:gd name="T27" fmla="*/ 49 h 337"/>
                <a:gd name="T28" fmla="*/ 310 w 337"/>
                <a:gd name="T29" fmla="*/ 162 h 337"/>
                <a:gd name="T30" fmla="*/ 310 w 337"/>
                <a:gd name="T31" fmla="*/ 17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7" h="337">
                  <a:moveTo>
                    <a:pt x="257" y="25"/>
                  </a:moveTo>
                  <a:cubicBezTo>
                    <a:pt x="247" y="20"/>
                    <a:pt x="247" y="20"/>
                    <a:pt x="247" y="20"/>
                  </a:cubicBezTo>
                  <a:cubicBezTo>
                    <a:pt x="224" y="7"/>
                    <a:pt x="197" y="0"/>
                    <a:pt x="168" y="0"/>
                  </a:cubicBezTo>
                  <a:cubicBezTo>
                    <a:pt x="75" y="0"/>
                    <a:pt x="0" y="76"/>
                    <a:pt x="0" y="169"/>
                  </a:cubicBezTo>
                  <a:cubicBezTo>
                    <a:pt x="0" y="262"/>
                    <a:pt x="75" y="337"/>
                    <a:pt x="168" y="337"/>
                  </a:cubicBezTo>
                  <a:cubicBezTo>
                    <a:pt x="260" y="337"/>
                    <a:pt x="334" y="265"/>
                    <a:pt x="337" y="174"/>
                  </a:cubicBezTo>
                  <a:cubicBezTo>
                    <a:pt x="337" y="163"/>
                    <a:pt x="337" y="163"/>
                    <a:pt x="337" y="163"/>
                  </a:cubicBezTo>
                  <a:cubicBezTo>
                    <a:pt x="335" y="105"/>
                    <a:pt x="304" y="54"/>
                    <a:pt x="257" y="25"/>
                  </a:cubicBezTo>
                  <a:moveTo>
                    <a:pt x="310" y="175"/>
                  </a:moveTo>
                  <a:cubicBezTo>
                    <a:pt x="307" y="251"/>
                    <a:pt x="245" y="311"/>
                    <a:pt x="168" y="311"/>
                  </a:cubicBezTo>
                  <a:cubicBezTo>
                    <a:pt x="90" y="311"/>
                    <a:pt x="26" y="247"/>
                    <a:pt x="26" y="169"/>
                  </a:cubicBezTo>
                  <a:cubicBezTo>
                    <a:pt x="26" y="90"/>
                    <a:pt x="90" y="27"/>
                    <a:pt x="168" y="27"/>
                  </a:cubicBezTo>
                  <a:cubicBezTo>
                    <a:pt x="192" y="27"/>
                    <a:pt x="214" y="32"/>
                    <a:pt x="233" y="42"/>
                  </a:cubicBezTo>
                  <a:cubicBezTo>
                    <a:pt x="245" y="49"/>
                    <a:pt x="245" y="49"/>
                    <a:pt x="245" y="49"/>
                  </a:cubicBezTo>
                  <a:cubicBezTo>
                    <a:pt x="282" y="73"/>
                    <a:pt x="308" y="115"/>
                    <a:pt x="310" y="162"/>
                  </a:cubicBezTo>
                  <a:lnTo>
                    <a:pt x="310" y="1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5" name="Freeform 471"/>
            <p:cNvSpPr/>
            <p:nvPr/>
          </p:nvSpPr>
          <p:spPr bwMode="auto">
            <a:xfrm>
              <a:off x="1882775" y="1374776"/>
              <a:ext cx="325438" cy="131763"/>
            </a:xfrm>
            <a:custGeom>
              <a:avLst/>
              <a:gdLst>
                <a:gd name="T0" fmla="*/ 83 w 152"/>
                <a:gd name="T1" fmla="*/ 40 h 61"/>
                <a:gd name="T2" fmla="*/ 86 w 152"/>
                <a:gd name="T3" fmla="*/ 39 h 61"/>
                <a:gd name="T4" fmla="*/ 152 w 152"/>
                <a:gd name="T5" fmla="*/ 10 h 61"/>
                <a:gd name="T6" fmla="*/ 140 w 152"/>
                <a:gd name="T7" fmla="*/ 0 h 61"/>
                <a:gd name="T8" fmla="*/ 11 w 152"/>
                <a:gd name="T9" fmla="*/ 0 h 61"/>
                <a:gd name="T10" fmla="*/ 0 w 152"/>
                <a:gd name="T11" fmla="*/ 12 h 61"/>
                <a:gd name="T12" fmla="*/ 73 w 152"/>
                <a:gd name="T13" fmla="*/ 42 h 61"/>
                <a:gd name="T14" fmla="*/ 83 w 152"/>
                <a:gd name="T15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61">
                  <a:moveTo>
                    <a:pt x="83" y="40"/>
                  </a:moveTo>
                  <a:cubicBezTo>
                    <a:pt x="84" y="40"/>
                    <a:pt x="85" y="40"/>
                    <a:pt x="86" y="39"/>
                  </a:cubicBezTo>
                  <a:cubicBezTo>
                    <a:pt x="137" y="28"/>
                    <a:pt x="152" y="26"/>
                    <a:pt x="152" y="10"/>
                  </a:cubicBezTo>
                  <a:cubicBezTo>
                    <a:pt x="152" y="21"/>
                    <a:pt x="118" y="0"/>
                    <a:pt x="14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0" y="12"/>
                  </a:cubicBezTo>
                  <a:cubicBezTo>
                    <a:pt x="0" y="61"/>
                    <a:pt x="16" y="55"/>
                    <a:pt x="73" y="42"/>
                  </a:cubicBezTo>
                  <a:lnTo>
                    <a:pt x="83" y="40"/>
                  </a:lnTo>
                  <a:close/>
                </a:path>
              </a:pathLst>
            </a:custGeom>
            <a:solidFill>
              <a:srgbClr val="3F3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6" name="Freeform 472"/>
            <p:cNvSpPr>
              <a:spLocks noEditPoints="1"/>
            </p:cNvSpPr>
            <p:nvPr/>
          </p:nvSpPr>
          <p:spPr bwMode="auto">
            <a:xfrm>
              <a:off x="2459038" y="1660526"/>
              <a:ext cx="722313" cy="722313"/>
            </a:xfrm>
            <a:custGeom>
              <a:avLst/>
              <a:gdLst>
                <a:gd name="T0" fmla="*/ 257 w 337"/>
                <a:gd name="T1" fmla="*/ 25 h 337"/>
                <a:gd name="T2" fmla="*/ 248 w 337"/>
                <a:gd name="T3" fmla="*/ 20 h 337"/>
                <a:gd name="T4" fmla="*/ 169 w 337"/>
                <a:gd name="T5" fmla="*/ 0 h 337"/>
                <a:gd name="T6" fmla="*/ 0 w 337"/>
                <a:gd name="T7" fmla="*/ 169 h 337"/>
                <a:gd name="T8" fmla="*/ 169 w 337"/>
                <a:gd name="T9" fmla="*/ 337 h 337"/>
                <a:gd name="T10" fmla="*/ 337 w 337"/>
                <a:gd name="T11" fmla="*/ 174 h 337"/>
                <a:gd name="T12" fmla="*/ 337 w 337"/>
                <a:gd name="T13" fmla="*/ 163 h 337"/>
                <a:gd name="T14" fmla="*/ 257 w 337"/>
                <a:gd name="T15" fmla="*/ 25 h 337"/>
                <a:gd name="T16" fmla="*/ 311 w 337"/>
                <a:gd name="T17" fmla="*/ 175 h 337"/>
                <a:gd name="T18" fmla="*/ 169 w 337"/>
                <a:gd name="T19" fmla="*/ 311 h 337"/>
                <a:gd name="T20" fmla="*/ 27 w 337"/>
                <a:gd name="T21" fmla="*/ 169 h 337"/>
                <a:gd name="T22" fmla="*/ 169 w 337"/>
                <a:gd name="T23" fmla="*/ 27 h 337"/>
                <a:gd name="T24" fmla="*/ 233 w 337"/>
                <a:gd name="T25" fmla="*/ 42 h 337"/>
                <a:gd name="T26" fmla="*/ 245 w 337"/>
                <a:gd name="T27" fmla="*/ 49 h 337"/>
                <a:gd name="T28" fmla="*/ 311 w 337"/>
                <a:gd name="T29" fmla="*/ 162 h 337"/>
                <a:gd name="T30" fmla="*/ 311 w 337"/>
                <a:gd name="T31" fmla="*/ 17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7" h="337">
                  <a:moveTo>
                    <a:pt x="257" y="25"/>
                  </a:moveTo>
                  <a:cubicBezTo>
                    <a:pt x="248" y="20"/>
                    <a:pt x="248" y="20"/>
                    <a:pt x="248" y="20"/>
                  </a:cubicBezTo>
                  <a:cubicBezTo>
                    <a:pt x="224" y="7"/>
                    <a:pt x="197" y="0"/>
                    <a:pt x="169" y="0"/>
                  </a:cubicBezTo>
                  <a:cubicBezTo>
                    <a:pt x="76" y="0"/>
                    <a:pt x="0" y="76"/>
                    <a:pt x="0" y="169"/>
                  </a:cubicBezTo>
                  <a:cubicBezTo>
                    <a:pt x="0" y="262"/>
                    <a:pt x="76" y="337"/>
                    <a:pt x="169" y="337"/>
                  </a:cubicBezTo>
                  <a:cubicBezTo>
                    <a:pt x="260" y="337"/>
                    <a:pt x="334" y="265"/>
                    <a:pt x="337" y="174"/>
                  </a:cubicBezTo>
                  <a:cubicBezTo>
                    <a:pt x="337" y="163"/>
                    <a:pt x="337" y="163"/>
                    <a:pt x="337" y="163"/>
                  </a:cubicBezTo>
                  <a:cubicBezTo>
                    <a:pt x="335" y="105"/>
                    <a:pt x="304" y="54"/>
                    <a:pt x="257" y="25"/>
                  </a:cubicBezTo>
                  <a:moveTo>
                    <a:pt x="311" y="175"/>
                  </a:moveTo>
                  <a:cubicBezTo>
                    <a:pt x="307" y="251"/>
                    <a:pt x="245" y="311"/>
                    <a:pt x="169" y="311"/>
                  </a:cubicBezTo>
                  <a:cubicBezTo>
                    <a:pt x="90" y="311"/>
                    <a:pt x="27" y="247"/>
                    <a:pt x="27" y="169"/>
                  </a:cubicBezTo>
                  <a:cubicBezTo>
                    <a:pt x="27" y="90"/>
                    <a:pt x="90" y="27"/>
                    <a:pt x="169" y="27"/>
                  </a:cubicBezTo>
                  <a:cubicBezTo>
                    <a:pt x="192" y="27"/>
                    <a:pt x="214" y="32"/>
                    <a:pt x="233" y="42"/>
                  </a:cubicBezTo>
                  <a:cubicBezTo>
                    <a:pt x="245" y="49"/>
                    <a:pt x="245" y="49"/>
                    <a:pt x="245" y="49"/>
                  </a:cubicBezTo>
                  <a:cubicBezTo>
                    <a:pt x="283" y="73"/>
                    <a:pt x="308" y="115"/>
                    <a:pt x="311" y="162"/>
                  </a:cubicBezTo>
                  <a:lnTo>
                    <a:pt x="311" y="1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7" name="Freeform 473"/>
            <p:cNvSpPr/>
            <p:nvPr/>
          </p:nvSpPr>
          <p:spPr bwMode="auto">
            <a:xfrm>
              <a:off x="1885950" y="1689101"/>
              <a:ext cx="92075" cy="123825"/>
            </a:xfrm>
            <a:custGeom>
              <a:avLst/>
              <a:gdLst>
                <a:gd name="T0" fmla="*/ 17 w 58"/>
                <a:gd name="T1" fmla="*/ 78 h 78"/>
                <a:gd name="T2" fmla="*/ 58 w 58"/>
                <a:gd name="T3" fmla="*/ 5 h 78"/>
                <a:gd name="T4" fmla="*/ 44 w 58"/>
                <a:gd name="T5" fmla="*/ 0 h 78"/>
                <a:gd name="T6" fmla="*/ 0 w 58"/>
                <a:gd name="T7" fmla="*/ 75 h 78"/>
                <a:gd name="T8" fmla="*/ 17 w 5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78">
                  <a:moveTo>
                    <a:pt x="17" y="78"/>
                  </a:moveTo>
                  <a:lnTo>
                    <a:pt x="58" y="5"/>
                  </a:lnTo>
                  <a:lnTo>
                    <a:pt x="44" y="0"/>
                  </a:lnTo>
                  <a:lnTo>
                    <a:pt x="0" y="75"/>
                  </a:lnTo>
                  <a:lnTo>
                    <a:pt x="17" y="78"/>
                  </a:lnTo>
                  <a:close/>
                </a:path>
              </a:pathLst>
            </a:custGeom>
            <a:solidFill>
              <a:srgbClr val="73C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8" name="Freeform 474"/>
            <p:cNvSpPr/>
            <p:nvPr/>
          </p:nvSpPr>
          <p:spPr bwMode="auto">
            <a:xfrm>
              <a:off x="2012950" y="2009776"/>
              <a:ext cx="157163" cy="23813"/>
            </a:xfrm>
            <a:custGeom>
              <a:avLst/>
              <a:gdLst>
                <a:gd name="T0" fmla="*/ 89 w 99"/>
                <a:gd name="T1" fmla="*/ 0 h 15"/>
                <a:gd name="T2" fmla="*/ 0 w 99"/>
                <a:gd name="T3" fmla="*/ 0 h 15"/>
                <a:gd name="T4" fmla="*/ 0 w 99"/>
                <a:gd name="T5" fmla="*/ 15 h 15"/>
                <a:gd name="T6" fmla="*/ 99 w 99"/>
                <a:gd name="T7" fmla="*/ 15 h 15"/>
                <a:gd name="T8" fmla="*/ 89 w 9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5">
                  <a:moveTo>
                    <a:pt x="89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99" y="15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73C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79" name="Freeform 475"/>
            <p:cNvSpPr/>
            <p:nvPr/>
          </p:nvSpPr>
          <p:spPr bwMode="auto">
            <a:xfrm>
              <a:off x="2012950" y="2009776"/>
              <a:ext cx="157163" cy="23813"/>
            </a:xfrm>
            <a:custGeom>
              <a:avLst/>
              <a:gdLst>
                <a:gd name="T0" fmla="*/ 89 w 99"/>
                <a:gd name="T1" fmla="*/ 0 h 15"/>
                <a:gd name="T2" fmla="*/ 0 w 99"/>
                <a:gd name="T3" fmla="*/ 0 h 15"/>
                <a:gd name="T4" fmla="*/ 0 w 99"/>
                <a:gd name="T5" fmla="*/ 15 h 15"/>
                <a:gd name="T6" fmla="*/ 99 w 99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5">
                  <a:moveTo>
                    <a:pt x="89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99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0" name="Freeform 476"/>
            <p:cNvSpPr/>
            <p:nvPr/>
          </p:nvSpPr>
          <p:spPr bwMode="auto">
            <a:xfrm>
              <a:off x="2601913" y="1701801"/>
              <a:ext cx="68263" cy="125413"/>
            </a:xfrm>
            <a:custGeom>
              <a:avLst/>
              <a:gdLst>
                <a:gd name="T0" fmla="*/ 0 w 43"/>
                <a:gd name="T1" fmla="*/ 8 h 79"/>
                <a:gd name="T2" fmla="*/ 30 w 43"/>
                <a:gd name="T3" fmla="*/ 79 h 79"/>
                <a:gd name="T4" fmla="*/ 43 w 43"/>
                <a:gd name="T5" fmla="*/ 74 h 79"/>
                <a:gd name="T6" fmla="*/ 14 w 43"/>
                <a:gd name="T7" fmla="*/ 0 h 79"/>
                <a:gd name="T8" fmla="*/ 0 w 43"/>
                <a:gd name="T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9">
                  <a:moveTo>
                    <a:pt x="0" y="8"/>
                  </a:moveTo>
                  <a:lnTo>
                    <a:pt x="30" y="79"/>
                  </a:lnTo>
                  <a:lnTo>
                    <a:pt x="43" y="74"/>
                  </a:lnTo>
                  <a:lnTo>
                    <a:pt x="1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73C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1" name="Freeform 477"/>
            <p:cNvSpPr/>
            <p:nvPr/>
          </p:nvSpPr>
          <p:spPr bwMode="auto">
            <a:xfrm>
              <a:off x="2270125" y="985838"/>
              <a:ext cx="203200" cy="87313"/>
            </a:xfrm>
            <a:custGeom>
              <a:avLst/>
              <a:gdLst>
                <a:gd name="T0" fmla="*/ 17 w 95"/>
                <a:gd name="T1" fmla="*/ 37 h 41"/>
                <a:gd name="T2" fmla="*/ 1 w 95"/>
                <a:gd name="T3" fmla="*/ 18 h 41"/>
                <a:gd name="T4" fmla="*/ 20 w 95"/>
                <a:gd name="T5" fmla="*/ 1 h 41"/>
                <a:gd name="T6" fmla="*/ 78 w 95"/>
                <a:gd name="T7" fmla="*/ 4 h 41"/>
                <a:gd name="T8" fmla="*/ 94 w 95"/>
                <a:gd name="T9" fmla="*/ 23 h 41"/>
                <a:gd name="T10" fmla="*/ 75 w 95"/>
                <a:gd name="T11" fmla="*/ 40 h 41"/>
                <a:gd name="T12" fmla="*/ 17 w 95"/>
                <a:gd name="T13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41">
                  <a:moveTo>
                    <a:pt x="17" y="37"/>
                  </a:moveTo>
                  <a:cubicBezTo>
                    <a:pt x="8" y="36"/>
                    <a:pt x="0" y="28"/>
                    <a:pt x="1" y="18"/>
                  </a:cubicBezTo>
                  <a:cubicBezTo>
                    <a:pt x="1" y="8"/>
                    <a:pt x="10" y="0"/>
                    <a:pt x="20" y="1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87" y="5"/>
                    <a:pt x="95" y="14"/>
                    <a:pt x="94" y="23"/>
                  </a:cubicBezTo>
                  <a:cubicBezTo>
                    <a:pt x="94" y="33"/>
                    <a:pt x="85" y="41"/>
                    <a:pt x="75" y="40"/>
                  </a:cubicBezTo>
                  <a:lnTo>
                    <a:pt x="17" y="37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2" name="Freeform 478"/>
            <p:cNvSpPr/>
            <p:nvPr/>
          </p:nvSpPr>
          <p:spPr bwMode="auto">
            <a:xfrm>
              <a:off x="2136775" y="1382713"/>
              <a:ext cx="309563" cy="339725"/>
            </a:xfrm>
            <a:custGeom>
              <a:avLst/>
              <a:gdLst>
                <a:gd name="T0" fmla="*/ 136 w 144"/>
                <a:gd name="T1" fmla="*/ 118 h 159"/>
                <a:gd name="T2" fmla="*/ 134 w 144"/>
                <a:gd name="T3" fmla="*/ 151 h 159"/>
                <a:gd name="T4" fmla="*/ 101 w 144"/>
                <a:gd name="T5" fmla="*/ 148 h 159"/>
                <a:gd name="T6" fmla="*/ 9 w 144"/>
                <a:gd name="T7" fmla="*/ 41 h 159"/>
                <a:gd name="T8" fmla="*/ 11 w 144"/>
                <a:gd name="T9" fmla="*/ 8 h 159"/>
                <a:gd name="T10" fmla="*/ 44 w 144"/>
                <a:gd name="T11" fmla="*/ 10 h 159"/>
                <a:gd name="T12" fmla="*/ 136 w 144"/>
                <a:gd name="T13" fmla="*/ 11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59">
                  <a:moveTo>
                    <a:pt x="136" y="118"/>
                  </a:moveTo>
                  <a:cubicBezTo>
                    <a:pt x="144" y="128"/>
                    <a:pt x="143" y="142"/>
                    <a:pt x="134" y="151"/>
                  </a:cubicBezTo>
                  <a:cubicBezTo>
                    <a:pt x="124" y="159"/>
                    <a:pt x="109" y="158"/>
                    <a:pt x="101" y="14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1"/>
                    <a:pt x="1" y="16"/>
                    <a:pt x="11" y="8"/>
                  </a:cubicBezTo>
                  <a:cubicBezTo>
                    <a:pt x="21" y="0"/>
                    <a:pt x="35" y="1"/>
                    <a:pt x="44" y="10"/>
                  </a:cubicBezTo>
                  <a:lnTo>
                    <a:pt x="136" y="118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3" name="Freeform 479"/>
            <p:cNvSpPr/>
            <p:nvPr/>
          </p:nvSpPr>
          <p:spPr bwMode="auto">
            <a:xfrm>
              <a:off x="2141538" y="1917701"/>
              <a:ext cx="231775" cy="123825"/>
            </a:xfrm>
            <a:custGeom>
              <a:avLst/>
              <a:gdLst>
                <a:gd name="T0" fmla="*/ 102 w 108"/>
                <a:gd name="T1" fmla="*/ 58 h 58"/>
                <a:gd name="T2" fmla="*/ 103 w 108"/>
                <a:gd name="T3" fmla="*/ 56 h 58"/>
                <a:gd name="T4" fmla="*/ 64 w 108"/>
                <a:gd name="T5" fmla="*/ 14 h 58"/>
                <a:gd name="T6" fmla="*/ 20 w 108"/>
                <a:gd name="T7" fmla="*/ 0 h 58"/>
                <a:gd name="T8" fmla="*/ 1 w 108"/>
                <a:gd name="T9" fmla="*/ 27 h 58"/>
                <a:gd name="T10" fmla="*/ 0 w 108"/>
                <a:gd name="T11" fmla="*/ 29 h 58"/>
                <a:gd name="T12" fmla="*/ 102 w 108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58">
                  <a:moveTo>
                    <a:pt x="102" y="58"/>
                  </a:moveTo>
                  <a:cubicBezTo>
                    <a:pt x="103" y="57"/>
                    <a:pt x="103" y="57"/>
                    <a:pt x="103" y="56"/>
                  </a:cubicBezTo>
                  <a:cubicBezTo>
                    <a:pt x="108" y="40"/>
                    <a:pt x="80" y="19"/>
                    <a:pt x="64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1" y="2"/>
                    <a:pt x="5" y="11"/>
                    <a:pt x="1" y="27"/>
                  </a:cubicBezTo>
                  <a:cubicBezTo>
                    <a:pt x="1" y="28"/>
                    <a:pt x="1" y="28"/>
                    <a:pt x="0" y="29"/>
                  </a:cubicBezTo>
                  <a:lnTo>
                    <a:pt x="102" y="58"/>
                  </a:ln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4" name="Freeform 480"/>
            <p:cNvSpPr/>
            <p:nvPr/>
          </p:nvSpPr>
          <p:spPr bwMode="auto">
            <a:xfrm>
              <a:off x="2178050" y="1622426"/>
              <a:ext cx="269875" cy="344488"/>
            </a:xfrm>
            <a:custGeom>
              <a:avLst/>
              <a:gdLst>
                <a:gd name="T0" fmla="*/ 48 w 126"/>
                <a:gd name="T1" fmla="*/ 157 h 161"/>
                <a:gd name="T2" fmla="*/ 18 w 126"/>
                <a:gd name="T3" fmla="*/ 156 h 161"/>
                <a:gd name="T4" fmla="*/ 3 w 126"/>
                <a:gd name="T5" fmla="*/ 138 h 161"/>
                <a:gd name="T6" fmla="*/ 81 w 126"/>
                <a:gd name="T7" fmla="*/ 14 h 161"/>
                <a:gd name="T8" fmla="*/ 112 w 126"/>
                <a:gd name="T9" fmla="*/ 7 h 161"/>
                <a:gd name="T10" fmla="*/ 120 w 126"/>
                <a:gd name="T11" fmla="*/ 39 h 161"/>
                <a:gd name="T12" fmla="*/ 48 w 126"/>
                <a:gd name="T13" fmla="*/ 1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61">
                  <a:moveTo>
                    <a:pt x="48" y="157"/>
                  </a:moveTo>
                  <a:cubicBezTo>
                    <a:pt x="46" y="159"/>
                    <a:pt x="31" y="161"/>
                    <a:pt x="18" y="156"/>
                  </a:cubicBezTo>
                  <a:cubicBezTo>
                    <a:pt x="7" y="149"/>
                    <a:pt x="0" y="142"/>
                    <a:pt x="3" y="138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7" y="4"/>
                    <a:pt x="102" y="0"/>
                    <a:pt x="112" y="7"/>
                  </a:cubicBezTo>
                  <a:cubicBezTo>
                    <a:pt x="123" y="14"/>
                    <a:pt x="126" y="28"/>
                    <a:pt x="120" y="39"/>
                  </a:cubicBezTo>
                  <a:lnTo>
                    <a:pt x="48" y="157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5" name="Freeform 481"/>
            <p:cNvSpPr/>
            <p:nvPr/>
          </p:nvSpPr>
          <p:spPr bwMode="auto">
            <a:xfrm>
              <a:off x="2178050" y="1876426"/>
              <a:ext cx="120650" cy="90488"/>
            </a:xfrm>
            <a:custGeom>
              <a:avLst/>
              <a:gdLst>
                <a:gd name="T0" fmla="*/ 15 w 56"/>
                <a:gd name="T1" fmla="*/ 0 h 42"/>
                <a:gd name="T2" fmla="*/ 3 w 56"/>
                <a:gd name="T3" fmla="*/ 19 h 42"/>
                <a:gd name="T4" fmla="*/ 20 w 56"/>
                <a:gd name="T5" fmla="*/ 37 h 42"/>
                <a:gd name="T6" fmla="*/ 48 w 56"/>
                <a:gd name="T7" fmla="*/ 38 h 42"/>
                <a:gd name="T8" fmla="*/ 56 w 56"/>
                <a:gd name="T9" fmla="*/ 25 h 42"/>
                <a:gd name="T10" fmla="*/ 15 w 56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2">
                  <a:moveTo>
                    <a:pt x="15" y="0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0" y="24"/>
                    <a:pt x="8" y="33"/>
                    <a:pt x="20" y="37"/>
                  </a:cubicBezTo>
                  <a:cubicBezTo>
                    <a:pt x="34" y="42"/>
                    <a:pt x="46" y="41"/>
                    <a:pt x="48" y="38"/>
                  </a:cubicBezTo>
                  <a:cubicBezTo>
                    <a:pt x="56" y="25"/>
                    <a:pt x="56" y="25"/>
                    <a:pt x="56" y="2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6" name="Freeform 482"/>
            <p:cNvSpPr/>
            <p:nvPr/>
          </p:nvSpPr>
          <p:spPr bwMode="auto">
            <a:xfrm>
              <a:off x="1987550" y="1352551"/>
              <a:ext cx="312738" cy="246063"/>
            </a:xfrm>
            <a:custGeom>
              <a:avLst/>
              <a:gdLst>
                <a:gd name="T0" fmla="*/ 197 w 197"/>
                <a:gd name="T1" fmla="*/ 83 h 155"/>
                <a:gd name="T2" fmla="*/ 159 w 197"/>
                <a:gd name="T3" fmla="*/ 155 h 155"/>
                <a:gd name="T4" fmla="*/ 0 w 197"/>
                <a:gd name="T5" fmla="*/ 10 h 155"/>
                <a:gd name="T6" fmla="*/ 133 w 197"/>
                <a:gd name="T7" fmla="*/ 0 h 155"/>
                <a:gd name="T8" fmla="*/ 197 w 197"/>
                <a:gd name="T9" fmla="*/ 8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55">
                  <a:moveTo>
                    <a:pt x="197" y="83"/>
                  </a:moveTo>
                  <a:lnTo>
                    <a:pt x="159" y="155"/>
                  </a:lnTo>
                  <a:lnTo>
                    <a:pt x="0" y="10"/>
                  </a:lnTo>
                  <a:lnTo>
                    <a:pt x="133" y="0"/>
                  </a:lnTo>
                  <a:lnTo>
                    <a:pt x="197" y="83"/>
                  </a:lnTo>
                  <a:close/>
                </a:path>
              </a:pathLst>
            </a:custGeom>
            <a:solidFill>
              <a:srgbClr val="00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7" name="Freeform 483"/>
            <p:cNvSpPr/>
            <p:nvPr/>
          </p:nvSpPr>
          <p:spPr bwMode="auto">
            <a:xfrm>
              <a:off x="1906588" y="1276351"/>
              <a:ext cx="312738" cy="146050"/>
            </a:xfrm>
            <a:custGeom>
              <a:avLst/>
              <a:gdLst>
                <a:gd name="T0" fmla="*/ 0 w 197"/>
                <a:gd name="T1" fmla="*/ 62 h 92"/>
                <a:gd name="T2" fmla="*/ 197 w 197"/>
                <a:gd name="T3" fmla="*/ 92 h 92"/>
                <a:gd name="T4" fmla="*/ 184 w 197"/>
                <a:gd name="T5" fmla="*/ 48 h 92"/>
                <a:gd name="T6" fmla="*/ 36 w 197"/>
                <a:gd name="T7" fmla="*/ 0 h 92"/>
                <a:gd name="T8" fmla="*/ 0 w 197"/>
                <a:gd name="T9" fmla="*/ 6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92">
                  <a:moveTo>
                    <a:pt x="0" y="62"/>
                  </a:moveTo>
                  <a:lnTo>
                    <a:pt x="197" y="92"/>
                  </a:lnTo>
                  <a:lnTo>
                    <a:pt x="184" y="48"/>
                  </a:lnTo>
                  <a:lnTo>
                    <a:pt x="36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8" name="Freeform 484"/>
            <p:cNvSpPr/>
            <p:nvPr/>
          </p:nvSpPr>
          <p:spPr bwMode="auto">
            <a:xfrm>
              <a:off x="1963738" y="969963"/>
              <a:ext cx="434975" cy="382588"/>
            </a:xfrm>
            <a:custGeom>
              <a:avLst/>
              <a:gdLst>
                <a:gd name="T0" fmla="*/ 203 w 203"/>
                <a:gd name="T1" fmla="*/ 58 h 178"/>
                <a:gd name="T2" fmla="*/ 174 w 203"/>
                <a:gd name="T3" fmla="*/ 10 h 178"/>
                <a:gd name="T4" fmla="*/ 64 w 203"/>
                <a:gd name="T5" fmla="*/ 62 h 178"/>
                <a:gd name="T6" fmla="*/ 0 w 203"/>
                <a:gd name="T7" fmla="*/ 143 h 178"/>
                <a:gd name="T8" fmla="*/ 110 w 203"/>
                <a:gd name="T9" fmla="*/ 178 h 178"/>
                <a:gd name="T10" fmla="*/ 187 w 203"/>
                <a:gd name="T11" fmla="*/ 117 h 178"/>
                <a:gd name="T12" fmla="*/ 203 w 203"/>
                <a:gd name="T13" fmla="*/ 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178">
                  <a:moveTo>
                    <a:pt x="203" y="58"/>
                  </a:moveTo>
                  <a:cubicBezTo>
                    <a:pt x="203" y="40"/>
                    <a:pt x="193" y="16"/>
                    <a:pt x="174" y="10"/>
                  </a:cubicBezTo>
                  <a:cubicBezTo>
                    <a:pt x="144" y="0"/>
                    <a:pt x="110" y="16"/>
                    <a:pt x="64" y="62"/>
                  </a:cubicBezTo>
                  <a:cubicBezTo>
                    <a:pt x="46" y="81"/>
                    <a:pt x="0" y="143"/>
                    <a:pt x="0" y="143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203" y="75"/>
                    <a:pt x="203" y="58"/>
                  </a:cubicBezTo>
                </a:path>
              </a:pathLst>
            </a:custGeom>
            <a:solidFill>
              <a:srgbClr val="007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89" name="Freeform 485"/>
            <p:cNvSpPr/>
            <p:nvPr/>
          </p:nvSpPr>
          <p:spPr bwMode="auto">
            <a:xfrm>
              <a:off x="2619375" y="1268413"/>
              <a:ext cx="106363" cy="100013"/>
            </a:xfrm>
            <a:custGeom>
              <a:avLst/>
              <a:gdLst>
                <a:gd name="T0" fmla="*/ 16 w 50"/>
                <a:gd name="T1" fmla="*/ 44 h 47"/>
                <a:gd name="T2" fmla="*/ 0 w 50"/>
                <a:gd name="T3" fmla="*/ 22 h 47"/>
                <a:gd name="T4" fmla="*/ 24 w 50"/>
                <a:gd name="T5" fmla="*/ 1 h 47"/>
                <a:gd name="T6" fmla="*/ 28 w 50"/>
                <a:gd name="T7" fmla="*/ 1 h 47"/>
                <a:gd name="T8" fmla="*/ 50 w 50"/>
                <a:gd name="T9" fmla="*/ 25 h 47"/>
                <a:gd name="T10" fmla="*/ 26 w 50"/>
                <a:gd name="T11" fmla="*/ 46 h 47"/>
                <a:gd name="T12" fmla="*/ 16 w 50"/>
                <a:gd name="T13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7">
                  <a:moveTo>
                    <a:pt x="16" y="44"/>
                  </a:moveTo>
                  <a:cubicBezTo>
                    <a:pt x="7" y="41"/>
                    <a:pt x="0" y="35"/>
                    <a:pt x="0" y="22"/>
                  </a:cubicBezTo>
                  <a:cubicBezTo>
                    <a:pt x="1" y="10"/>
                    <a:pt x="11" y="0"/>
                    <a:pt x="24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41" y="2"/>
                    <a:pt x="50" y="13"/>
                    <a:pt x="50" y="25"/>
                  </a:cubicBezTo>
                  <a:cubicBezTo>
                    <a:pt x="49" y="37"/>
                    <a:pt x="39" y="47"/>
                    <a:pt x="26" y="46"/>
                  </a:cubicBezTo>
                  <a:cubicBezTo>
                    <a:pt x="26" y="46"/>
                    <a:pt x="21" y="47"/>
                    <a:pt x="16" y="44"/>
                  </a:cubicBezTo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0" name="Freeform 486"/>
            <p:cNvSpPr/>
            <p:nvPr/>
          </p:nvSpPr>
          <p:spPr bwMode="auto">
            <a:xfrm>
              <a:off x="2387600" y="1243013"/>
              <a:ext cx="293688" cy="112713"/>
            </a:xfrm>
            <a:custGeom>
              <a:avLst/>
              <a:gdLst>
                <a:gd name="T0" fmla="*/ 118 w 137"/>
                <a:gd name="T1" fmla="*/ 13 h 53"/>
                <a:gd name="T2" fmla="*/ 135 w 137"/>
                <a:gd name="T3" fmla="*/ 35 h 53"/>
                <a:gd name="T4" fmla="*/ 113 w 137"/>
                <a:gd name="T5" fmla="*/ 52 h 53"/>
                <a:gd name="T6" fmla="*/ 18 w 137"/>
                <a:gd name="T7" fmla="*/ 40 h 53"/>
                <a:gd name="T8" fmla="*/ 2 w 137"/>
                <a:gd name="T9" fmla="*/ 18 h 53"/>
                <a:gd name="T10" fmla="*/ 24 w 137"/>
                <a:gd name="T11" fmla="*/ 1 h 53"/>
                <a:gd name="T12" fmla="*/ 118 w 137"/>
                <a:gd name="T13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3">
                  <a:moveTo>
                    <a:pt x="118" y="13"/>
                  </a:moveTo>
                  <a:cubicBezTo>
                    <a:pt x="129" y="15"/>
                    <a:pt x="137" y="25"/>
                    <a:pt x="135" y="35"/>
                  </a:cubicBezTo>
                  <a:cubicBezTo>
                    <a:pt x="134" y="46"/>
                    <a:pt x="124" y="53"/>
                    <a:pt x="113" y="5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8" y="38"/>
                    <a:pt x="0" y="28"/>
                    <a:pt x="2" y="18"/>
                  </a:cubicBezTo>
                  <a:cubicBezTo>
                    <a:pt x="3" y="7"/>
                    <a:pt x="13" y="0"/>
                    <a:pt x="24" y="1"/>
                  </a:cubicBezTo>
                  <a:lnTo>
                    <a:pt x="118" y="13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1" name="Freeform 487"/>
            <p:cNvSpPr/>
            <p:nvPr/>
          </p:nvSpPr>
          <p:spPr bwMode="auto">
            <a:xfrm>
              <a:off x="2620963" y="1255713"/>
              <a:ext cx="82550" cy="42863"/>
            </a:xfrm>
            <a:custGeom>
              <a:avLst/>
              <a:gdLst>
                <a:gd name="T0" fmla="*/ 13 w 38"/>
                <a:gd name="T1" fmla="*/ 19 h 20"/>
                <a:gd name="T2" fmla="*/ 6 w 38"/>
                <a:gd name="T3" fmla="*/ 15 h 20"/>
                <a:gd name="T4" fmla="*/ 3 w 38"/>
                <a:gd name="T5" fmla="*/ 12 h 20"/>
                <a:gd name="T6" fmla="*/ 30 w 38"/>
                <a:gd name="T7" fmla="*/ 1 h 20"/>
                <a:gd name="T8" fmla="*/ 37 w 38"/>
                <a:gd name="T9" fmla="*/ 5 h 20"/>
                <a:gd name="T10" fmla="*/ 34 w 38"/>
                <a:gd name="T11" fmla="*/ 12 h 20"/>
                <a:gd name="T12" fmla="*/ 13 w 38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0">
                  <a:moveTo>
                    <a:pt x="13" y="19"/>
                  </a:moveTo>
                  <a:cubicBezTo>
                    <a:pt x="10" y="20"/>
                    <a:pt x="7" y="19"/>
                    <a:pt x="6" y="15"/>
                  </a:cubicBezTo>
                  <a:cubicBezTo>
                    <a:pt x="5" y="12"/>
                    <a:pt x="0" y="13"/>
                    <a:pt x="3" y="1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3" y="0"/>
                    <a:pt x="36" y="2"/>
                    <a:pt x="37" y="5"/>
                  </a:cubicBezTo>
                  <a:cubicBezTo>
                    <a:pt x="38" y="8"/>
                    <a:pt x="37" y="11"/>
                    <a:pt x="34" y="12"/>
                  </a:cubicBezTo>
                  <a:lnTo>
                    <a:pt x="13" y="19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2" name="Freeform 488"/>
            <p:cNvSpPr/>
            <p:nvPr/>
          </p:nvSpPr>
          <p:spPr bwMode="auto">
            <a:xfrm>
              <a:off x="2686050" y="1276351"/>
              <a:ext cx="61913" cy="28575"/>
            </a:xfrm>
            <a:custGeom>
              <a:avLst/>
              <a:gdLst>
                <a:gd name="T0" fmla="*/ 6 w 29"/>
                <a:gd name="T1" fmla="*/ 13 h 13"/>
                <a:gd name="T2" fmla="*/ 0 w 29"/>
                <a:gd name="T3" fmla="*/ 7 h 13"/>
                <a:gd name="T4" fmla="*/ 6 w 29"/>
                <a:gd name="T5" fmla="*/ 1 h 13"/>
                <a:gd name="T6" fmla="*/ 23 w 29"/>
                <a:gd name="T7" fmla="*/ 0 h 13"/>
                <a:gd name="T8" fmla="*/ 29 w 29"/>
                <a:gd name="T9" fmla="*/ 6 h 13"/>
                <a:gd name="T10" fmla="*/ 23 w 29"/>
                <a:gd name="T11" fmla="*/ 12 h 13"/>
                <a:gd name="T12" fmla="*/ 6 w 29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3">
                  <a:moveTo>
                    <a:pt x="6" y="13"/>
                  </a:moveTo>
                  <a:cubicBezTo>
                    <a:pt x="3" y="13"/>
                    <a:pt x="0" y="10"/>
                    <a:pt x="0" y="7"/>
                  </a:cubicBezTo>
                  <a:cubicBezTo>
                    <a:pt x="0" y="4"/>
                    <a:pt x="3" y="1"/>
                    <a:pt x="6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9" y="3"/>
                    <a:pt x="29" y="6"/>
                  </a:cubicBezTo>
                  <a:cubicBezTo>
                    <a:pt x="29" y="9"/>
                    <a:pt x="26" y="12"/>
                    <a:pt x="23" y="12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3" name="Freeform 489"/>
            <p:cNvSpPr/>
            <p:nvPr/>
          </p:nvSpPr>
          <p:spPr bwMode="auto">
            <a:xfrm>
              <a:off x="2697163" y="1304926"/>
              <a:ext cx="49213" cy="25400"/>
            </a:xfrm>
            <a:custGeom>
              <a:avLst/>
              <a:gdLst>
                <a:gd name="T0" fmla="*/ 5 w 23"/>
                <a:gd name="T1" fmla="*/ 12 h 12"/>
                <a:gd name="T2" fmla="*/ 0 w 23"/>
                <a:gd name="T3" fmla="*/ 5 h 12"/>
                <a:gd name="T4" fmla="*/ 7 w 23"/>
                <a:gd name="T5" fmla="*/ 0 h 12"/>
                <a:gd name="T6" fmla="*/ 18 w 23"/>
                <a:gd name="T7" fmla="*/ 0 h 12"/>
                <a:gd name="T8" fmla="*/ 23 w 23"/>
                <a:gd name="T9" fmla="*/ 7 h 12"/>
                <a:gd name="T10" fmla="*/ 16 w 23"/>
                <a:gd name="T11" fmla="*/ 12 h 12"/>
                <a:gd name="T12" fmla="*/ 5 w 2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5" y="12"/>
                  </a:move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4" y="0"/>
                    <a:pt x="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1"/>
                    <a:pt x="23" y="4"/>
                    <a:pt x="23" y="7"/>
                  </a:cubicBezTo>
                  <a:cubicBezTo>
                    <a:pt x="22" y="10"/>
                    <a:pt x="19" y="12"/>
                    <a:pt x="16" y="12"/>
                  </a:cubicBezTo>
                  <a:lnTo>
                    <a:pt x="5" y="12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4" name="Freeform 490"/>
            <p:cNvSpPr/>
            <p:nvPr/>
          </p:nvSpPr>
          <p:spPr bwMode="auto">
            <a:xfrm>
              <a:off x="2687638" y="1325563"/>
              <a:ext cx="52388" cy="30163"/>
            </a:xfrm>
            <a:custGeom>
              <a:avLst/>
              <a:gdLst>
                <a:gd name="T0" fmla="*/ 5 w 24"/>
                <a:gd name="T1" fmla="*/ 12 h 14"/>
                <a:gd name="T2" fmla="*/ 1 w 24"/>
                <a:gd name="T3" fmla="*/ 5 h 14"/>
                <a:gd name="T4" fmla="*/ 7 w 24"/>
                <a:gd name="T5" fmla="*/ 1 h 14"/>
                <a:gd name="T6" fmla="*/ 20 w 24"/>
                <a:gd name="T7" fmla="*/ 3 h 14"/>
                <a:gd name="T8" fmla="*/ 24 w 24"/>
                <a:gd name="T9" fmla="*/ 9 h 14"/>
                <a:gd name="T10" fmla="*/ 17 w 24"/>
                <a:gd name="T11" fmla="*/ 13 h 14"/>
                <a:gd name="T12" fmla="*/ 5 w 24"/>
                <a:gd name="T1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5" y="12"/>
                  </a:move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3" y="3"/>
                    <a:pt x="24" y="6"/>
                    <a:pt x="24" y="9"/>
                  </a:cubicBezTo>
                  <a:cubicBezTo>
                    <a:pt x="23" y="12"/>
                    <a:pt x="20" y="14"/>
                    <a:pt x="17" y="13"/>
                  </a:cubicBezTo>
                  <a:lnTo>
                    <a:pt x="5" y="12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5" name="Freeform 491"/>
            <p:cNvSpPr/>
            <p:nvPr/>
          </p:nvSpPr>
          <p:spPr bwMode="auto">
            <a:xfrm>
              <a:off x="2674938" y="1349376"/>
              <a:ext cx="49213" cy="25400"/>
            </a:xfrm>
            <a:custGeom>
              <a:avLst/>
              <a:gdLst>
                <a:gd name="T0" fmla="*/ 4 w 23"/>
                <a:gd name="T1" fmla="*/ 10 h 12"/>
                <a:gd name="T2" fmla="*/ 1 w 23"/>
                <a:gd name="T3" fmla="*/ 4 h 12"/>
                <a:gd name="T4" fmla="*/ 7 w 23"/>
                <a:gd name="T5" fmla="*/ 1 h 12"/>
                <a:gd name="T6" fmla="*/ 19 w 23"/>
                <a:gd name="T7" fmla="*/ 2 h 12"/>
                <a:gd name="T8" fmla="*/ 23 w 23"/>
                <a:gd name="T9" fmla="*/ 8 h 12"/>
                <a:gd name="T10" fmla="*/ 17 w 23"/>
                <a:gd name="T11" fmla="*/ 12 h 12"/>
                <a:gd name="T12" fmla="*/ 4 w 23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4" y="10"/>
                  </a:moveTo>
                  <a:cubicBezTo>
                    <a:pt x="1" y="9"/>
                    <a:pt x="0" y="7"/>
                    <a:pt x="1" y="4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2" y="3"/>
                    <a:pt x="23" y="6"/>
                    <a:pt x="23" y="8"/>
                  </a:cubicBezTo>
                  <a:cubicBezTo>
                    <a:pt x="22" y="11"/>
                    <a:pt x="19" y="12"/>
                    <a:pt x="17" y="12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6" name="Freeform 492"/>
            <p:cNvSpPr/>
            <p:nvPr/>
          </p:nvSpPr>
          <p:spPr bwMode="auto">
            <a:xfrm>
              <a:off x="2376488" y="747713"/>
              <a:ext cx="304800" cy="361950"/>
            </a:xfrm>
            <a:custGeom>
              <a:avLst/>
              <a:gdLst>
                <a:gd name="T0" fmla="*/ 122 w 142"/>
                <a:gd name="T1" fmla="*/ 120 h 169"/>
                <a:gd name="T2" fmla="*/ 49 w 142"/>
                <a:gd name="T3" fmla="*/ 160 h 169"/>
                <a:gd name="T4" fmla="*/ 9 w 142"/>
                <a:gd name="T5" fmla="*/ 87 h 169"/>
                <a:gd name="T6" fmla="*/ 21 w 142"/>
                <a:gd name="T7" fmla="*/ 48 h 169"/>
                <a:gd name="T8" fmla="*/ 93 w 142"/>
                <a:gd name="T9" fmla="*/ 9 h 169"/>
                <a:gd name="T10" fmla="*/ 133 w 142"/>
                <a:gd name="T11" fmla="*/ 81 h 169"/>
                <a:gd name="T12" fmla="*/ 122 w 142"/>
                <a:gd name="T13" fmla="*/ 12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69">
                  <a:moveTo>
                    <a:pt x="122" y="120"/>
                  </a:moveTo>
                  <a:cubicBezTo>
                    <a:pt x="112" y="151"/>
                    <a:pt x="80" y="169"/>
                    <a:pt x="49" y="160"/>
                  </a:cubicBezTo>
                  <a:cubicBezTo>
                    <a:pt x="18" y="151"/>
                    <a:pt x="0" y="118"/>
                    <a:pt x="9" y="8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30" y="17"/>
                    <a:pt x="62" y="0"/>
                    <a:pt x="93" y="9"/>
                  </a:cubicBezTo>
                  <a:cubicBezTo>
                    <a:pt x="124" y="18"/>
                    <a:pt x="142" y="50"/>
                    <a:pt x="133" y="81"/>
                  </a:cubicBezTo>
                  <a:cubicBezTo>
                    <a:pt x="122" y="120"/>
                    <a:pt x="122" y="120"/>
                    <a:pt x="122" y="120"/>
                  </a:cubicBezTo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7" name="Freeform 493"/>
            <p:cNvSpPr/>
            <p:nvPr/>
          </p:nvSpPr>
          <p:spPr bwMode="auto">
            <a:xfrm>
              <a:off x="2409825" y="771526"/>
              <a:ext cx="82550" cy="123825"/>
            </a:xfrm>
            <a:custGeom>
              <a:avLst/>
              <a:gdLst>
                <a:gd name="T0" fmla="*/ 39 w 39"/>
                <a:gd name="T1" fmla="*/ 0 h 58"/>
                <a:gd name="T2" fmla="*/ 6 w 39"/>
                <a:gd name="T3" fmla="*/ 37 h 58"/>
                <a:gd name="T4" fmla="*/ 0 w 39"/>
                <a:gd name="T5" fmla="*/ 58 h 58"/>
                <a:gd name="T6" fmla="*/ 6 w 39"/>
                <a:gd name="T7" fmla="*/ 37 h 58"/>
                <a:gd name="T8" fmla="*/ 39 w 39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8">
                  <a:moveTo>
                    <a:pt x="39" y="0"/>
                  </a:moveTo>
                  <a:cubicBezTo>
                    <a:pt x="24" y="7"/>
                    <a:pt x="11" y="20"/>
                    <a:pt x="6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1" y="20"/>
                    <a:pt x="24" y="7"/>
                    <a:pt x="39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8" name="Freeform 494"/>
            <p:cNvSpPr/>
            <p:nvPr/>
          </p:nvSpPr>
          <p:spPr bwMode="auto">
            <a:xfrm>
              <a:off x="2398713" y="760413"/>
              <a:ext cx="268288" cy="171450"/>
            </a:xfrm>
            <a:custGeom>
              <a:avLst/>
              <a:gdLst>
                <a:gd name="T0" fmla="*/ 67 w 125"/>
                <a:gd name="T1" fmla="*/ 0 h 80"/>
                <a:gd name="T2" fmla="*/ 44 w 125"/>
                <a:gd name="T3" fmla="*/ 5 h 80"/>
                <a:gd name="T4" fmla="*/ 11 w 125"/>
                <a:gd name="T5" fmla="*/ 42 h 80"/>
                <a:gd name="T6" fmla="*/ 5 w 125"/>
                <a:gd name="T7" fmla="*/ 63 h 80"/>
                <a:gd name="T8" fmla="*/ 0 w 125"/>
                <a:gd name="T9" fmla="*/ 80 h 80"/>
                <a:gd name="T10" fmla="*/ 1 w 125"/>
                <a:gd name="T11" fmla="*/ 80 h 80"/>
                <a:gd name="T12" fmla="*/ 15 w 125"/>
                <a:gd name="T13" fmla="*/ 79 h 80"/>
                <a:gd name="T14" fmla="*/ 18 w 125"/>
                <a:gd name="T15" fmla="*/ 70 h 80"/>
                <a:gd name="T16" fmla="*/ 74 w 125"/>
                <a:gd name="T17" fmla="*/ 28 h 80"/>
                <a:gd name="T18" fmla="*/ 91 w 125"/>
                <a:gd name="T19" fmla="*/ 30 h 80"/>
                <a:gd name="T20" fmla="*/ 125 w 125"/>
                <a:gd name="T21" fmla="*/ 58 h 80"/>
                <a:gd name="T22" fmla="*/ 125 w 125"/>
                <a:gd name="T23" fmla="*/ 58 h 80"/>
                <a:gd name="T24" fmla="*/ 83 w 125"/>
                <a:gd name="T25" fmla="*/ 3 h 80"/>
                <a:gd name="T26" fmla="*/ 67 w 125"/>
                <a:gd name="T2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80">
                  <a:moveTo>
                    <a:pt x="67" y="0"/>
                  </a:moveTo>
                  <a:cubicBezTo>
                    <a:pt x="59" y="0"/>
                    <a:pt x="51" y="2"/>
                    <a:pt x="44" y="5"/>
                  </a:cubicBezTo>
                  <a:cubicBezTo>
                    <a:pt x="29" y="12"/>
                    <a:pt x="16" y="25"/>
                    <a:pt x="11" y="4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1" y="80"/>
                    <a:pt x="1" y="80"/>
                  </a:cubicBezTo>
                  <a:cubicBezTo>
                    <a:pt x="6" y="80"/>
                    <a:pt x="11" y="80"/>
                    <a:pt x="15" y="79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25" y="45"/>
                    <a:pt x="49" y="28"/>
                    <a:pt x="74" y="28"/>
                  </a:cubicBezTo>
                  <a:cubicBezTo>
                    <a:pt x="79" y="28"/>
                    <a:pt x="85" y="29"/>
                    <a:pt x="91" y="30"/>
                  </a:cubicBezTo>
                  <a:cubicBezTo>
                    <a:pt x="106" y="35"/>
                    <a:pt x="118" y="45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5" y="33"/>
                    <a:pt x="109" y="10"/>
                    <a:pt x="83" y="3"/>
                  </a:cubicBezTo>
                  <a:cubicBezTo>
                    <a:pt x="78" y="1"/>
                    <a:pt x="72" y="0"/>
                    <a:pt x="67" y="0"/>
                  </a:cubicBezTo>
                </a:path>
              </a:pathLst>
            </a:custGeom>
            <a:solidFill>
              <a:srgbClr val="D9B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99" name="Freeform 495"/>
            <p:cNvSpPr/>
            <p:nvPr/>
          </p:nvSpPr>
          <p:spPr bwMode="auto">
            <a:xfrm>
              <a:off x="2471738" y="882651"/>
              <a:ext cx="39688" cy="55563"/>
            </a:xfrm>
            <a:custGeom>
              <a:avLst/>
              <a:gdLst>
                <a:gd name="T0" fmla="*/ 15 w 19"/>
                <a:gd name="T1" fmla="*/ 20 h 26"/>
                <a:gd name="T2" fmla="*/ 6 w 19"/>
                <a:gd name="T3" fmla="*/ 25 h 26"/>
                <a:gd name="T4" fmla="*/ 1 w 19"/>
                <a:gd name="T5" fmla="*/ 16 h 26"/>
                <a:gd name="T6" fmla="*/ 4 w 19"/>
                <a:gd name="T7" fmla="*/ 6 h 26"/>
                <a:gd name="T8" fmla="*/ 13 w 19"/>
                <a:gd name="T9" fmla="*/ 1 h 26"/>
                <a:gd name="T10" fmla="*/ 18 w 19"/>
                <a:gd name="T11" fmla="*/ 10 h 26"/>
                <a:gd name="T12" fmla="*/ 15 w 19"/>
                <a:gd name="T13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6">
                  <a:moveTo>
                    <a:pt x="15" y="20"/>
                  </a:moveTo>
                  <a:cubicBezTo>
                    <a:pt x="14" y="24"/>
                    <a:pt x="10" y="26"/>
                    <a:pt x="6" y="25"/>
                  </a:cubicBezTo>
                  <a:cubicBezTo>
                    <a:pt x="2" y="24"/>
                    <a:pt x="0" y="20"/>
                    <a:pt x="1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2"/>
                    <a:pt x="9" y="0"/>
                    <a:pt x="13" y="1"/>
                  </a:cubicBezTo>
                  <a:cubicBezTo>
                    <a:pt x="17" y="2"/>
                    <a:pt x="19" y="6"/>
                    <a:pt x="18" y="10"/>
                  </a:cubicBezTo>
                  <a:lnTo>
                    <a:pt x="15" y="20"/>
                  </a:lnTo>
                  <a:close/>
                </a:path>
              </a:pathLst>
            </a:custGeom>
            <a:solidFill>
              <a:srgbClr val="544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00" name="Freeform 496"/>
            <p:cNvSpPr/>
            <p:nvPr/>
          </p:nvSpPr>
          <p:spPr bwMode="auto">
            <a:xfrm>
              <a:off x="2581275" y="914401"/>
              <a:ext cx="38100" cy="55563"/>
            </a:xfrm>
            <a:custGeom>
              <a:avLst/>
              <a:gdLst>
                <a:gd name="T0" fmla="*/ 14 w 18"/>
                <a:gd name="T1" fmla="*/ 20 h 26"/>
                <a:gd name="T2" fmla="*/ 6 w 18"/>
                <a:gd name="T3" fmla="*/ 24 h 26"/>
                <a:gd name="T4" fmla="*/ 1 w 18"/>
                <a:gd name="T5" fmla="*/ 16 h 26"/>
                <a:gd name="T6" fmla="*/ 4 w 18"/>
                <a:gd name="T7" fmla="*/ 6 h 26"/>
                <a:gd name="T8" fmla="*/ 13 w 18"/>
                <a:gd name="T9" fmla="*/ 1 h 26"/>
                <a:gd name="T10" fmla="*/ 17 w 18"/>
                <a:gd name="T11" fmla="*/ 10 h 26"/>
                <a:gd name="T12" fmla="*/ 14 w 18"/>
                <a:gd name="T13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6">
                  <a:moveTo>
                    <a:pt x="14" y="20"/>
                  </a:moveTo>
                  <a:cubicBezTo>
                    <a:pt x="13" y="23"/>
                    <a:pt x="9" y="26"/>
                    <a:pt x="6" y="24"/>
                  </a:cubicBezTo>
                  <a:cubicBezTo>
                    <a:pt x="2" y="23"/>
                    <a:pt x="0" y="20"/>
                    <a:pt x="1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2"/>
                    <a:pt x="9" y="0"/>
                    <a:pt x="13" y="1"/>
                  </a:cubicBezTo>
                  <a:cubicBezTo>
                    <a:pt x="16" y="2"/>
                    <a:pt x="18" y="6"/>
                    <a:pt x="17" y="10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544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01" name="Freeform 497"/>
            <p:cNvSpPr/>
            <p:nvPr/>
          </p:nvSpPr>
          <p:spPr bwMode="auto">
            <a:xfrm>
              <a:off x="2373313" y="871538"/>
              <a:ext cx="73025" cy="73025"/>
            </a:xfrm>
            <a:custGeom>
              <a:avLst/>
              <a:gdLst>
                <a:gd name="T0" fmla="*/ 31 w 34"/>
                <a:gd name="T1" fmla="*/ 22 h 34"/>
                <a:gd name="T2" fmla="*/ 12 w 34"/>
                <a:gd name="T3" fmla="*/ 32 h 34"/>
                <a:gd name="T4" fmla="*/ 2 w 34"/>
                <a:gd name="T5" fmla="*/ 13 h 34"/>
                <a:gd name="T6" fmla="*/ 21 w 34"/>
                <a:gd name="T7" fmla="*/ 3 h 34"/>
                <a:gd name="T8" fmla="*/ 31 w 3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1" y="22"/>
                  </a:moveTo>
                  <a:cubicBezTo>
                    <a:pt x="29" y="30"/>
                    <a:pt x="20" y="34"/>
                    <a:pt x="12" y="32"/>
                  </a:cubicBezTo>
                  <a:cubicBezTo>
                    <a:pt x="4" y="29"/>
                    <a:pt x="0" y="21"/>
                    <a:pt x="2" y="13"/>
                  </a:cubicBezTo>
                  <a:cubicBezTo>
                    <a:pt x="4" y="5"/>
                    <a:pt x="13" y="0"/>
                    <a:pt x="21" y="3"/>
                  </a:cubicBezTo>
                  <a:cubicBezTo>
                    <a:pt x="29" y="5"/>
                    <a:pt x="34" y="13"/>
                    <a:pt x="31" y="22"/>
                  </a:cubicBezTo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02" name="Freeform 498"/>
            <p:cNvSpPr/>
            <p:nvPr/>
          </p:nvSpPr>
          <p:spPr bwMode="auto">
            <a:xfrm>
              <a:off x="2111375" y="2136776"/>
              <a:ext cx="103188" cy="49213"/>
            </a:xfrm>
            <a:custGeom>
              <a:avLst/>
              <a:gdLst>
                <a:gd name="T0" fmla="*/ 48 w 48"/>
                <a:gd name="T1" fmla="*/ 12 h 23"/>
                <a:gd name="T2" fmla="*/ 37 w 48"/>
                <a:gd name="T3" fmla="*/ 23 h 23"/>
                <a:gd name="T4" fmla="*/ 11 w 48"/>
                <a:gd name="T5" fmla="*/ 23 h 23"/>
                <a:gd name="T6" fmla="*/ 0 w 48"/>
                <a:gd name="T7" fmla="*/ 12 h 23"/>
                <a:gd name="T8" fmla="*/ 11 w 48"/>
                <a:gd name="T9" fmla="*/ 0 h 23"/>
                <a:gd name="T10" fmla="*/ 37 w 48"/>
                <a:gd name="T11" fmla="*/ 0 h 23"/>
                <a:gd name="T12" fmla="*/ 48 w 48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3">
                  <a:moveTo>
                    <a:pt x="48" y="12"/>
                  </a:moveTo>
                  <a:cubicBezTo>
                    <a:pt x="48" y="18"/>
                    <a:pt x="43" y="23"/>
                    <a:pt x="37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3" y="0"/>
                    <a:pt x="48" y="5"/>
                    <a:pt x="48" y="12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03" name="Freeform 499"/>
            <p:cNvSpPr/>
            <p:nvPr/>
          </p:nvSpPr>
          <p:spPr bwMode="auto">
            <a:xfrm>
              <a:off x="2154238" y="2033588"/>
              <a:ext cx="30163" cy="128588"/>
            </a:xfrm>
            <a:custGeom>
              <a:avLst/>
              <a:gdLst>
                <a:gd name="T0" fmla="*/ 0 w 19"/>
                <a:gd name="T1" fmla="*/ 81 h 81"/>
                <a:gd name="T2" fmla="*/ 0 w 19"/>
                <a:gd name="T3" fmla="*/ 0 h 81"/>
                <a:gd name="T4" fmla="*/ 19 w 19"/>
                <a:gd name="T5" fmla="*/ 0 h 81"/>
                <a:gd name="T6" fmla="*/ 18 w 19"/>
                <a:gd name="T7" fmla="*/ 81 h 81"/>
                <a:gd name="T8" fmla="*/ 0 w 19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1">
                  <a:moveTo>
                    <a:pt x="0" y="8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8" y="81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73C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04" name="Freeform 500"/>
            <p:cNvSpPr/>
            <p:nvPr/>
          </p:nvSpPr>
          <p:spPr bwMode="auto">
            <a:xfrm>
              <a:off x="2154238" y="1987551"/>
              <a:ext cx="104775" cy="50800"/>
            </a:xfrm>
            <a:custGeom>
              <a:avLst/>
              <a:gdLst>
                <a:gd name="T0" fmla="*/ 49 w 49"/>
                <a:gd name="T1" fmla="*/ 12 h 23"/>
                <a:gd name="T2" fmla="*/ 37 w 49"/>
                <a:gd name="T3" fmla="*/ 23 h 23"/>
                <a:gd name="T4" fmla="*/ 12 w 49"/>
                <a:gd name="T5" fmla="*/ 23 h 23"/>
                <a:gd name="T6" fmla="*/ 0 w 49"/>
                <a:gd name="T7" fmla="*/ 12 h 23"/>
                <a:gd name="T8" fmla="*/ 12 w 49"/>
                <a:gd name="T9" fmla="*/ 0 h 23"/>
                <a:gd name="T10" fmla="*/ 37 w 49"/>
                <a:gd name="T11" fmla="*/ 0 h 23"/>
                <a:gd name="T12" fmla="*/ 49 w 49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3">
                  <a:moveTo>
                    <a:pt x="49" y="12"/>
                  </a:moveTo>
                  <a:cubicBezTo>
                    <a:pt x="49" y="18"/>
                    <a:pt x="44" y="23"/>
                    <a:pt x="37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4" y="0"/>
                    <a:pt x="49" y="5"/>
                    <a:pt x="49" y="12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  <p:sp>
          <p:nvSpPr>
            <p:cNvPr id="105" name="Freeform 501"/>
            <p:cNvSpPr/>
            <p:nvPr/>
          </p:nvSpPr>
          <p:spPr bwMode="auto">
            <a:xfrm>
              <a:off x="2259013" y="1017588"/>
              <a:ext cx="207963" cy="307975"/>
            </a:xfrm>
            <a:custGeom>
              <a:avLst/>
              <a:gdLst>
                <a:gd name="T0" fmla="*/ 92 w 97"/>
                <a:gd name="T1" fmla="*/ 110 h 144"/>
                <a:gd name="T2" fmla="*/ 82 w 97"/>
                <a:gd name="T3" fmla="*/ 138 h 144"/>
                <a:gd name="T4" fmla="*/ 53 w 97"/>
                <a:gd name="T5" fmla="*/ 129 h 144"/>
                <a:gd name="T6" fmla="*/ 6 w 97"/>
                <a:gd name="T7" fmla="*/ 35 h 144"/>
                <a:gd name="T8" fmla="*/ 15 w 97"/>
                <a:gd name="T9" fmla="*/ 6 h 144"/>
                <a:gd name="T10" fmla="*/ 44 w 97"/>
                <a:gd name="T11" fmla="*/ 15 h 144"/>
                <a:gd name="T12" fmla="*/ 92 w 97"/>
                <a:gd name="T13" fmla="*/ 11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44">
                  <a:moveTo>
                    <a:pt x="92" y="110"/>
                  </a:moveTo>
                  <a:cubicBezTo>
                    <a:pt x="97" y="120"/>
                    <a:pt x="93" y="133"/>
                    <a:pt x="82" y="138"/>
                  </a:cubicBezTo>
                  <a:cubicBezTo>
                    <a:pt x="72" y="144"/>
                    <a:pt x="59" y="139"/>
                    <a:pt x="53" y="12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24"/>
                    <a:pt x="5" y="11"/>
                    <a:pt x="15" y="6"/>
                  </a:cubicBezTo>
                  <a:cubicBezTo>
                    <a:pt x="26" y="0"/>
                    <a:pt x="38" y="5"/>
                    <a:pt x="44" y="15"/>
                  </a:cubicBezTo>
                  <a:lnTo>
                    <a:pt x="92" y="110"/>
                  </a:lnTo>
                  <a:close/>
                </a:path>
              </a:pathLst>
            </a:custGeom>
            <a:solidFill>
              <a:srgbClr val="FCD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65"/>
            </a:p>
          </p:txBody>
        </p:sp>
      </p:grpSp>
      <p:sp>
        <p:nvSpPr>
          <p:cNvPr id="106" name="等腰三角形 105"/>
          <p:cNvSpPr/>
          <p:nvPr/>
        </p:nvSpPr>
        <p:spPr>
          <a:xfrm rot="19760552">
            <a:off x="6156053" y="2940361"/>
            <a:ext cx="348911" cy="331179"/>
          </a:xfrm>
          <a:prstGeom prst="triangle">
            <a:avLst/>
          </a:prstGeom>
          <a:solidFill>
            <a:srgbClr val="976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/>
          </a:p>
        </p:txBody>
      </p:sp>
      <p:sp>
        <p:nvSpPr>
          <p:cNvPr id="108" name="等腰三角形 107"/>
          <p:cNvSpPr/>
          <p:nvPr/>
        </p:nvSpPr>
        <p:spPr>
          <a:xfrm rot="9014685">
            <a:off x="6331544" y="3212444"/>
            <a:ext cx="348911" cy="33117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/>
          </a:p>
        </p:txBody>
      </p:sp>
      <p:sp>
        <p:nvSpPr>
          <p:cNvPr id="109" name="TextBox 108"/>
          <p:cNvSpPr txBox="1"/>
          <p:nvPr/>
        </p:nvSpPr>
        <p:spPr>
          <a:xfrm>
            <a:off x="944880" y="1920241"/>
            <a:ext cx="4419600" cy="176212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665" dirty="0">
                <a:solidFill>
                  <a:srgbClr val="976CB4"/>
                </a:solidFill>
                <a:latin typeface="微软雅黑" panose="020B0503020204020204" charset="-122"/>
                <a:ea typeface="微软雅黑" panose="020B0503020204020204" charset="-122"/>
              </a:rPr>
              <a:t>将足迹所到之处一一点亮，以时间和空间为轴展开，为用户提供了更清晰、直观、立体的记忆。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723380" y="2946400"/>
            <a:ext cx="5467985" cy="95123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削弱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“大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”效应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60720" y="3953749"/>
            <a:ext cx="6309360" cy="258254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普通分享类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上，“明星大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”的帖子会被热议，而普通用户的发帖可能无人问津，这在某种程度上也会打击普通用户的活跃度。迹忆不设有公开的点赞和评论功能，让每一个用户都随心所欲地表达想法，彰显独特。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B3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3342218" y="1573470"/>
            <a:ext cx="5797550" cy="113601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THANK YOU</a:t>
            </a:r>
            <a:r>
              <a:rPr lang="zh-CN" altLang="en-US" sz="6600" b="1" dirty="0">
                <a:solidFill>
                  <a:schemeClr val="bg1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65546" y="4836160"/>
            <a:ext cx="2706889" cy="1513840"/>
          </a:xfrm>
          <a:prstGeom prst="rect">
            <a:avLst/>
          </a:prstGeom>
          <a:noFill/>
        </p:spPr>
        <p:txBody>
          <a:bodyPr vert="eaVert" wrap="square" lIns="121917" tIns="60958" rIns="121917" bIns="6095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张晓帆</a:t>
            </a:r>
            <a:endParaRPr lang="en-US" altLang="zh-CN" sz="2665" dirty="0">
              <a:solidFill>
                <a:schemeClr val="bg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65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张星</a:t>
            </a:r>
          </a:p>
          <a:p>
            <a:pPr>
              <a:lnSpc>
                <a:spcPct val="150000"/>
              </a:lnSpc>
            </a:pPr>
            <a:r>
              <a:rPr lang="zh-CN" altLang="en-US" sz="2665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张子权赵俊祥</a:t>
            </a:r>
            <a:endParaRPr lang="zh-CN" altLang="en-US" sz="2665" b="1" dirty="0">
              <a:solidFill>
                <a:schemeClr val="bg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8272581" y="4019921"/>
            <a:ext cx="3187899" cy="934956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665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by—24</a:t>
            </a:r>
            <a:r>
              <a:rPr lang="zh-CN" altLang="en-US" sz="2665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组</a:t>
            </a:r>
            <a:endParaRPr lang="en-US" sz="2665" b="1" dirty="0">
              <a:solidFill>
                <a:schemeClr val="bg1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68950" y="542290"/>
            <a:ext cx="2955925" cy="72326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410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CONTENTS</a:t>
            </a:r>
            <a:endParaRPr lang="zh-CN" altLang="en-US" sz="3600" b="1" dirty="0">
              <a:solidFill>
                <a:schemeClr val="bg1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504055" y="1931670"/>
            <a:ext cx="4020820" cy="645160"/>
            <a:chOff x="2454987" y="1764834"/>
            <a:chExt cx="4408356" cy="645135"/>
          </a:xfrm>
        </p:grpSpPr>
        <p:sp>
          <p:nvSpPr>
            <p:cNvPr id="4" name="文本框 3"/>
            <p:cNvSpPr txBox="1"/>
            <p:nvPr/>
          </p:nvSpPr>
          <p:spPr>
            <a:xfrm>
              <a:off x="3056415" y="1764834"/>
              <a:ext cx="3806928" cy="645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构思背景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 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2454987" y="1764834"/>
              <a:ext cx="472722" cy="406384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052695" y="4097020"/>
            <a:ext cx="3594735" cy="64389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产品亮点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44365" y="542290"/>
            <a:ext cx="589474" cy="5629910"/>
            <a:chOff x="4689" y="999"/>
            <a:chExt cx="711" cy="7075"/>
          </a:xfrm>
        </p:grpSpPr>
        <p:sp>
          <p:nvSpPr>
            <p:cNvPr id="22" name="矩形 21"/>
            <p:cNvSpPr/>
            <p:nvPr/>
          </p:nvSpPr>
          <p:spPr>
            <a:xfrm rot="16200000">
              <a:off x="4596" y="1375"/>
              <a:ext cx="850" cy="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689" y="2628"/>
              <a:ext cx="711" cy="5446"/>
              <a:chOff x="4689" y="2628"/>
              <a:chExt cx="711" cy="5446"/>
            </a:xfrm>
          </p:grpSpPr>
          <p:sp>
            <p:nvSpPr>
              <p:cNvPr id="21" name="矩形 20"/>
              <p:cNvSpPr/>
              <p:nvPr/>
            </p:nvSpPr>
            <p:spPr>
              <a:xfrm rot="16200000">
                <a:off x="4517" y="7628"/>
                <a:ext cx="794" cy="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Freeform 27"/>
              <p:cNvSpPr>
                <a:spLocks noEditPoints="1"/>
              </p:cNvSpPr>
              <p:nvPr/>
            </p:nvSpPr>
            <p:spPr bwMode="auto">
              <a:xfrm>
                <a:off x="4689" y="2628"/>
                <a:ext cx="711" cy="750"/>
              </a:xfrm>
              <a:custGeom>
                <a:avLst/>
                <a:gdLst>
                  <a:gd name="T0" fmla="*/ 202 w 238"/>
                  <a:gd name="T1" fmla="*/ 238 h 238"/>
                  <a:gd name="T2" fmla="*/ 36 w 238"/>
                  <a:gd name="T3" fmla="*/ 238 h 238"/>
                  <a:gd name="T4" fmla="*/ 0 w 238"/>
                  <a:gd name="T5" fmla="*/ 202 h 238"/>
                  <a:gd name="T6" fmla="*/ 0 w 238"/>
                  <a:gd name="T7" fmla="*/ 36 h 238"/>
                  <a:gd name="T8" fmla="*/ 36 w 238"/>
                  <a:gd name="T9" fmla="*/ 0 h 238"/>
                  <a:gd name="T10" fmla="*/ 202 w 238"/>
                  <a:gd name="T11" fmla="*/ 0 h 238"/>
                  <a:gd name="T12" fmla="*/ 238 w 238"/>
                  <a:gd name="T13" fmla="*/ 36 h 238"/>
                  <a:gd name="T14" fmla="*/ 238 w 238"/>
                  <a:gd name="T15" fmla="*/ 202 h 238"/>
                  <a:gd name="T16" fmla="*/ 202 w 238"/>
                  <a:gd name="T17" fmla="*/ 238 h 238"/>
                  <a:gd name="T18" fmla="*/ 36 w 238"/>
                  <a:gd name="T19" fmla="*/ 8 h 238"/>
                  <a:gd name="T20" fmla="*/ 8 w 238"/>
                  <a:gd name="T21" fmla="*/ 36 h 238"/>
                  <a:gd name="T22" fmla="*/ 8 w 238"/>
                  <a:gd name="T23" fmla="*/ 202 h 238"/>
                  <a:gd name="T24" fmla="*/ 36 w 238"/>
                  <a:gd name="T25" fmla="*/ 230 h 238"/>
                  <a:gd name="T26" fmla="*/ 202 w 238"/>
                  <a:gd name="T27" fmla="*/ 230 h 238"/>
                  <a:gd name="T28" fmla="*/ 230 w 238"/>
                  <a:gd name="T29" fmla="*/ 202 h 238"/>
                  <a:gd name="T30" fmla="*/ 230 w 238"/>
                  <a:gd name="T31" fmla="*/ 36 h 238"/>
                  <a:gd name="T32" fmla="*/ 202 w 238"/>
                  <a:gd name="T33" fmla="*/ 8 h 238"/>
                  <a:gd name="T34" fmla="*/ 36 w 238"/>
                  <a:gd name="T35" fmla="*/ 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38">
                    <a:moveTo>
                      <a:pt x="202" y="238"/>
                    </a:moveTo>
                    <a:cubicBezTo>
                      <a:pt x="36" y="238"/>
                      <a:pt x="36" y="238"/>
                      <a:pt x="36" y="238"/>
                    </a:cubicBezTo>
                    <a:cubicBezTo>
                      <a:pt x="16" y="238"/>
                      <a:pt x="0" y="222"/>
                      <a:pt x="0" y="20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21" y="0"/>
                      <a:pt x="238" y="17"/>
                      <a:pt x="238" y="36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8" y="222"/>
                      <a:pt x="221" y="238"/>
                      <a:pt x="202" y="238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1"/>
                      <a:pt x="8" y="36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18"/>
                      <a:pt x="20" y="230"/>
                      <a:pt x="36" y="230"/>
                    </a:cubicBezTo>
                    <a:cubicBezTo>
                      <a:pt x="202" y="230"/>
                      <a:pt x="202" y="230"/>
                      <a:pt x="202" y="230"/>
                    </a:cubicBezTo>
                    <a:cubicBezTo>
                      <a:pt x="217" y="230"/>
                      <a:pt x="230" y="218"/>
                      <a:pt x="230" y="20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21"/>
                      <a:pt x="217" y="8"/>
                      <a:pt x="202" y="8"/>
                    </a:cubicBezTo>
                    <a:lnTo>
                      <a:pt x="36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8" tIns="45719" rIns="91438" bIns="45719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7" name="Freeform 27"/>
              <p:cNvSpPr>
                <a:spLocks noEditPoints="1"/>
              </p:cNvSpPr>
              <p:nvPr/>
            </p:nvSpPr>
            <p:spPr bwMode="auto">
              <a:xfrm>
                <a:off x="4702" y="4068"/>
                <a:ext cx="686" cy="718"/>
              </a:xfrm>
              <a:custGeom>
                <a:avLst/>
                <a:gdLst>
                  <a:gd name="T0" fmla="*/ 202 w 238"/>
                  <a:gd name="T1" fmla="*/ 238 h 238"/>
                  <a:gd name="T2" fmla="*/ 36 w 238"/>
                  <a:gd name="T3" fmla="*/ 238 h 238"/>
                  <a:gd name="T4" fmla="*/ 0 w 238"/>
                  <a:gd name="T5" fmla="*/ 202 h 238"/>
                  <a:gd name="T6" fmla="*/ 0 w 238"/>
                  <a:gd name="T7" fmla="*/ 36 h 238"/>
                  <a:gd name="T8" fmla="*/ 36 w 238"/>
                  <a:gd name="T9" fmla="*/ 0 h 238"/>
                  <a:gd name="T10" fmla="*/ 202 w 238"/>
                  <a:gd name="T11" fmla="*/ 0 h 238"/>
                  <a:gd name="T12" fmla="*/ 238 w 238"/>
                  <a:gd name="T13" fmla="*/ 36 h 238"/>
                  <a:gd name="T14" fmla="*/ 238 w 238"/>
                  <a:gd name="T15" fmla="*/ 202 h 238"/>
                  <a:gd name="T16" fmla="*/ 202 w 238"/>
                  <a:gd name="T17" fmla="*/ 238 h 238"/>
                  <a:gd name="T18" fmla="*/ 36 w 238"/>
                  <a:gd name="T19" fmla="*/ 8 h 238"/>
                  <a:gd name="T20" fmla="*/ 8 w 238"/>
                  <a:gd name="T21" fmla="*/ 36 h 238"/>
                  <a:gd name="T22" fmla="*/ 8 w 238"/>
                  <a:gd name="T23" fmla="*/ 202 h 238"/>
                  <a:gd name="T24" fmla="*/ 36 w 238"/>
                  <a:gd name="T25" fmla="*/ 230 h 238"/>
                  <a:gd name="T26" fmla="*/ 202 w 238"/>
                  <a:gd name="T27" fmla="*/ 230 h 238"/>
                  <a:gd name="T28" fmla="*/ 230 w 238"/>
                  <a:gd name="T29" fmla="*/ 202 h 238"/>
                  <a:gd name="T30" fmla="*/ 230 w 238"/>
                  <a:gd name="T31" fmla="*/ 36 h 238"/>
                  <a:gd name="T32" fmla="*/ 202 w 238"/>
                  <a:gd name="T33" fmla="*/ 8 h 238"/>
                  <a:gd name="T34" fmla="*/ 36 w 238"/>
                  <a:gd name="T35" fmla="*/ 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38">
                    <a:moveTo>
                      <a:pt x="202" y="238"/>
                    </a:moveTo>
                    <a:cubicBezTo>
                      <a:pt x="36" y="238"/>
                      <a:pt x="36" y="238"/>
                      <a:pt x="36" y="238"/>
                    </a:cubicBezTo>
                    <a:cubicBezTo>
                      <a:pt x="16" y="238"/>
                      <a:pt x="0" y="222"/>
                      <a:pt x="0" y="20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21" y="0"/>
                      <a:pt x="238" y="17"/>
                      <a:pt x="238" y="36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8" y="222"/>
                      <a:pt x="221" y="238"/>
                      <a:pt x="202" y="238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1"/>
                      <a:pt x="8" y="36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18"/>
                      <a:pt x="20" y="230"/>
                      <a:pt x="36" y="230"/>
                    </a:cubicBezTo>
                    <a:cubicBezTo>
                      <a:pt x="202" y="230"/>
                      <a:pt x="202" y="230"/>
                      <a:pt x="202" y="230"/>
                    </a:cubicBezTo>
                    <a:cubicBezTo>
                      <a:pt x="217" y="230"/>
                      <a:pt x="230" y="218"/>
                      <a:pt x="230" y="20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21"/>
                      <a:pt x="217" y="8"/>
                      <a:pt x="202" y="8"/>
                    </a:cubicBezTo>
                    <a:lnTo>
                      <a:pt x="3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8" tIns="45719" rIns="91438" bIns="45719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4702" y="5448"/>
                <a:ext cx="674" cy="729"/>
              </a:xfrm>
              <a:custGeom>
                <a:avLst/>
                <a:gdLst>
                  <a:gd name="T0" fmla="*/ 202 w 238"/>
                  <a:gd name="T1" fmla="*/ 238 h 238"/>
                  <a:gd name="T2" fmla="*/ 36 w 238"/>
                  <a:gd name="T3" fmla="*/ 238 h 238"/>
                  <a:gd name="T4" fmla="*/ 0 w 238"/>
                  <a:gd name="T5" fmla="*/ 202 h 238"/>
                  <a:gd name="T6" fmla="*/ 0 w 238"/>
                  <a:gd name="T7" fmla="*/ 36 h 238"/>
                  <a:gd name="T8" fmla="*/ 36 w 238"/>
                  <a:gd name="T9" fmla="*/ 0 h 238"/>
                  <a:gd name="T10" fmla="*/ 202 w 238"/>
                  <a:gd name="T11" fmla="*/ 0 h 238"/>
                  <a:gd name="T12" fmla="*/ 238 w 238"/>
                  <a:gd name="T13" fmla="*/ 36 h 238"/>
                  <a:gd name="T14" fmla="*/ 238 w 238"/>
                  <a:gd name="T15" fmla="*/ 202 h 238"/>
                  <a:gd name="T16" fmla="*/ 202 w 238"/>
                  <a:gd name="T17" fmla="*/ 238 h 238"/>
                  <a:gd name="T18" fmla="*/ 36 w 238"/>
                  <a:gd name="T19" fmla="*/ 8 h 238"/>
                  <a:gd name="T20" fmla="*/ 8 w 238"/>
                  <a:gd name="T21" fmla="*/ 36 h 238"/>
                  <a:gd name="T22" fmla="*/ 8 w 238"/>
                  <a:gd name="T23" fmla="*/ 202 h 238"/>
                  <a:gd name="T24" fmla="*/ 36 w 238"/>
                  <a:gd name="T25" fmla="*/ 230 h 238"/>
                  <a:gd name="T26" fmla="*/ 202 w 238"/>
                  <a:gd name="T27" fmla="*/ 230 h 238"/>
                  <a:gd name="T28" fmla="*/ 230 w 238"/>
                  <a:gd name="T29" fmla="*/ 202 h 238"/>
                  <a:gd name="T30" fmla="*/ 230 w 238"/>
                  <a:gd name="T31" fmla="*/ 36 h 238"/>
                  <a:gd name="T32" fmla="*/ 202 w 238"/>
                  <a:gd name="T33" fmla="*/ 8 h 238"/>
                  <a:gd name="T34" fmla="*/ 36 w 238"/>
                  <a:gd name="T35" fmla="*/ 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38">
                    <a:moveTo>
                      <a:pt x="202" y="238"/>
                    </a:moveTo>
                    <a:cubicBezTo>
                      <a:pt x="36" y="238"/>
                      <a:pt x="36" y="238"/>
                      <a:pt x="36" y="238"/>
                    </a:cubicBezTo>
                    <a:cubicBezTo>
                      <a:pt x="16" y="238"/>
                      <a:pt x="0" y="222"/>
                      <a:pt x="0" y="20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6" y="0"/>
                      <a:pt x="36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21" y="0"/>
                      <a:pt x="238" y="17"/>
                      <a:pt x="238" y="36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8" y="222"/>
                      <a:pt x="221" y="238"/>
                      <a:pt x="202" y="238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1"/>
                      <a:pt x="8" y="36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8" y="218"/>
                      <a:pt x="20" y="230"/>
                      <a:pt x="36" y="230"/>
                    </a:cubicBezTo>
                    <a:cubicBezTo>
                      <a:pt x="202" y="230"/>
                      <a:pt x="202" y="230"/>
                      <a:pt x="202" y="230"/>
                    </a:cubicBezTo>
                    <a:cubicBezTo>
                      <a:pt x="217" y="230"/>
                      <a:pt x="230" y="218"/>
                      <a:pt x="230" y="20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21"/>
                      <a:pt x="217" y="8"/>
                      <a:pt x="202" y="8"/>
                    </a:cubicBezTo>
                    <a:lnTo>
                      <a:pt x="36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8" tIns="45719" rIns="91438" bIns="45719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5154930" y="2957830"/>
            <a:ext cx="3390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产品功能</a:t>
            </a:r>
          </a:p>
        </p:txBody>
      </p:sp>
      <p:sp>
        <p:nvSpPr>
          <p:cNvPr id="10" name="椭圆 9"/>
          <p:cNvSpPr/>
          <p:nvPr/>
        </p:nvSpPr>
        <p:spPr>
          <a:xfrm>
            <a:off x="4504055" y="3050540"/>
            <a:ext cx="438150" cy="439420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12" name="椭圆 11"/>
          <p:cNvSpPr/>
          <p:nvPr/>
        </p:nvSpPr>
        <p:spPr>
          <a:xfrm>
            <a:off x="4465320" y="4150360"/>
            <a:ext cx="538480" cy="512445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sz="2400" b="1" dirty="0"/>
              <a:t>3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C5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anda1"/>
          <p:cNvPicPr>
            <a:picLocks noChangeAspect="1"/>
          </p:cNvPicPr>
          <p:nvPr/>
        </p:nvPicPr>
        <p:blipFill>
          <a:blip r:embed="rId4"/>
          <a:srcRect l="33692" t="26668" r="31257" b="38562"/>
          <a:stretch>
            <a:fillRect/>
          </a:stretch>
        </p:blipFill>
        <p:spPr>
          <a:xfrm>
            <a:off x="3423920" y="2087245"/>
            <a:ext cx="1382395" cy="1371600"/>
          </a:xfrm>
          <a:prstGeom prst="rect">
            <a:avLst/>
          </a:prstGeom>
        </p:spPr>
      </p:pic>
      <p:sp>
        <p:nvSpPr>
          <p:cNvPr id="268" name="文本框 267"/>
          <p:cNvSpPr txBox="1"/>
          <p:nvPr/>
        </p:nvSpPr>
        <p:spPr>
          <a:xfrm>
            <a:off x="5166984" y="2657195"/>
            <a:ext cx="3563620" cy="64389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PART1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构思背景</a:t>
            </a:r>
          </a:p>
        </p:txBody>
      </p:sp>
      <p:sp>
        <p:nvSpPr>
          <p:cNvPr id="269" name="矩形 268"/>
          <p:cNvSpPr/>
          <p:nvPr/>
        </p:nvSpPr>
        <p:spPr>
          <a:xfrm rot="10800000">
            <a:off x="5319530" y="3398755"/>
            <a:ext cx="1293995" cy="600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 54"/>
          <p:cNvSpPr/>
          <p:nvPr/>
        </p:nvSpPr>
        <p:spPr>
          <a:xfrm>
            <a:off x="3566161" y="795500"/>
            <a:ext cx="5652924" cy="5165400"/>
          </a:xfrm>
          <a:custGeom>
            <a:avLst/>
            <a:gdLst>
              <a:gd name="connsiteX0" fmla="*/ 0 w 2362200"/>
              <a:gd name="connsiteY0" fmla="*/ 0 h 4203700"/>
              <a:gd name="connsiteX1" fmla="*/ 825500 w 2362200"/>
              <a:gd name="connsiteY1" fmla="*/ 406400 h 4203700"/>
              <a:gd name="connsiteX2" fmla="*/ 266700 w 2362200"/>
              <a:gd name="connsiteY2" fmla="*/ 1879600 h 4203700"/>
              <a:gd name="connsiteX3" fmla="*/ 863600 w 2362200"/>
              <a:gd name="connsiteY3" fmla="*/ 3352800 h 4203700"/>
              <a:gd name="connsiteX4" fmla="*/ 2362200 w 2362200"/>
              <a:gd name="connsiteY4" fmla="*/ 4203700 h 4203700"/>
              <a:gd name="connsiteX5" fmla="*/ 2362200 w 2362200"/>
              <a:gd name="connsiteY5" fmla="*/ 4203700 h 4203700"/>
              <a:gd name="connsiteX0-1" fmla="*/ 0 w 2362200"/>
              <a:gd name="connsiteY0-2" fmla="*/ 0 h 4203700"/>
              <a:gd name="connsiteX1-3" fmla="*/ 1003300 w 2362200"/>
              <a:gd name="connsiteY1-4" fmla="*/ 444500 h 4203700"/>
              <a:gd name="connsiteX2-5" fmla="*/ 266700 w 2362200"/>
              <a:gd name="connsiteY2-6" fmla="*/ 1879600 h 4203700"/>
              <a:gd name="connsiteX3-7" fmla="*/ 863600 w 2362200"/>
              <a:gd name="connsiteY3-8" fmla="*/ 3352800 h 4203700"/>
              <a:gd name="connsiteX4-9" fmla="*/ 2362200 w 2362200"/>
              <a:gd name="connsiteY4-10" fmla="*/ 4203700 h 4203700"/>
              <a:gd name="connsiteX5-11" fmla="*/ 2362200 w 2362200"/>
              <a:gd name="connsiteY5-12" fmla="*/ 4203700 h 4203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362200" h="4203700">
                <a:moveTo>
                  <a:pt x="0" y="0"/>
                </a:moveTo>
                <a:cubicBezTo>
                  <a:pt x="390525" y="46566"/>
                  <a:pt x="958850" y="131233"/>
                  <a:pt x="1003300" y="444500"/>
                </a:cubicBezTo>
                <a:cubicBezTo>
                  <a:pt x="1047750" y="757767"/>
                  <a:pt x="289983" y="1394883"/>
                  <a:pt x="266700" y="1879600"/>
                </a:cubicBezTo>
                <a:cubicBezTo>
                  <a:pt x="243417" y="2364317"/>
                  <a:pt x="514350" y="2965450"/>
                  <a:pt x="863600" y="3352800"/>
                </a:cubicBezTo>
                <a:cubicBezTo>
                  <a:pt x="1212850" y="3740150"/>
                  <a:pt x="2362200" y="4203700"/>
                  <a:pt x="2362200" y="4203700"/>
                </a:cubicBezTo>
                <a:lnTo>
                  <a:pt x="2362200" y="4203700"/>
                </a:lnTo>
              </a:path>
            </a:pathLst>
          </a:custGeom>
          <a:noFill/>
          <a:ln w="9525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135" name="Freeform 16"/>
          <p:cNvSpPr>
            <a:spLocks noChangeAspect="1" noEditPoints="1"/>
          </p:cNvSpPr>
          <p:nvPr/>
        </p:nvSpPr>
        <p:spPr bwMode="auto">
          <a:xfrm>
            <a:off x="8674208" y="735133"/>
            <a:ext cx="311409" cy="425393"/>
          </a:xfrm>
          <a:custGeom>
            <a:avLst/>
            <a:gdLst>
              <a:gd name="T0" fmla="*/ 90 w 293"/>
              <a:gd name="T1" fmla="*/ 383 h 400"/>
              <a:gd name="T2" fmla="*/ 147 w 293"/>
              <a:gd name="T3" fmla="*/ 400 h 400"/>
              <a:gd name="T4" fmla="*/ 203 w 293"/>
              <a:gd name="T5" fmla="*/ 383 h 400"/>
              <a:gd name="T6" fmla="*/ 203 w 293"/>
              <a:gd name="T7" fmla="*/ 342 h 400"/>
              <a:gd name="T8" fmla="*/ 90 w 293"/>
              <a:gd name="T9" fmla="*/ 342 h 400"/>
              <a:gd name="T10" fmla="*/ 90 w 293"/>
              <a:gd name="T11" fmla="*/ 383 h 400"/>
              <a:gd name="T12" fmla="*/ 201 w 293"/>
              <a:gd name="T13" fmla="*/ 318 h 400"/>
              <a:gd name="T14" fmla="*/ 286 w 293"/>
              <a:gd name="T15" fmla="*/ 116 h 400"/>
              <a:gd name="T16" fmla="*/ 147 w 293"/>
              <a:gd name="T17" fmla="*/ 0 h 400"/>
              <a:gd name="T18" fmla="*/ 7 w 293"/>
              <a:gd name="T19" fmla="*/ 116 h 400"/>
              <a:gd name="T20" fmla="*/ 93 w 293"/>
              <a:gd name="T21" fmla="*/ 318 h 400"/>
              <a:gd name="T22" fmla="*/ 201 w 293"/>
              <a:gd name="T23" fmla="*/ 318 h 400"/>
              <a:gd name="T24" fmla="*/ 50 w 293"/>
              <a:gd name="T25" fmla="*/ 119 h 400"/>
              <a:gd name="T26" fmla="*/ 147 w 293"/>
              <a:gd name="T27" fmla="*/ 41 h 400"/>
              <a:gd name="T28" fmla="*/ 244 w 293"/>
              <a:gd name="T29" fmla="*/ 119 h 400"/>
              <a:gd name="T30" fmla="*/ 208 w 293"/>
              <a:gd name="T31" fmla="*/ 198 h 400"/>
              <a:gd name="T32" fmla="*/ 163 w 293"/>
              <a:gd name="T33" fmla="*/ 283 h 400"/>
              <a:gd name="T34" fmla="*/ 130 w 293"/>
              <a:gd name="T35" fmla="*/ 283 h 400"/>
              <a:gd name="T36" fmla="*/ 86 w 293"/>
              <a:gd name="T37" fmla="*/ 198 h 400"/>
              <a:gd name="T38" fmla="*/ 50 w 293"/>
              <a:gd name="T39" fmla="*/ 11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3" h="400">
                <a:moveTo>
                  <a:pt x="90" y="383"/>
                </a:moveTo>
                <a:cubicBezTo>
                  <a:pt x="106" y="393"/>
                  <a:pt x="125" y="400"/>
                  <a:pt x="147" y="400"/>
                </a:cubicBezTo>
                <a:cubicBezTo>
                  <a:pt x="169" y="400"/>
                  <a:pt x="187" y="393"/>
                  <a:pt x="203" y="383"/>
                </a:cubicBezTo>
                <a:cubicBezTo>
                  <a:pt x="203" y="342"/>
                  <a:pt x="203" y="342"/>
                  <a:pt x="203" y="342"/>
                </a:cubicBezTo>
                <a:cubicBezTo>
                  <a:pt x="90" y="342"/>
                  <a:pt x="90" y="342"/>
                  <a:pt x="90" y="342"/>
                </a:cubicBezTo>
                <a:lnTo>
                  <a:pt x="90" y="383"/>
                </a:lnTo>
                <a:close/>
                <a:moveTo>
                  <a:pt x="201" y="318"/>
                </a:moveTo>
                <a:cubicBezTo>
                  <a:pt x="201" y="231"/>
                  <a:pt x="293" y="203"/>
                  <a:pt x="286" y="116"/>
                </a:cubicBezTo>
                <a:cubicBezTo>
                  <a:pt x="282" y="61"/>
                  <a:pt x="245" y="0"/>
                  <a:pt x="147" y="0"/>
                </a:cubicBezTo>
                <a:cubicBezTo>
                  <a:pt x="49" y="0"/>
                  <a:pt x="12" y="61"/>
                  <a:pt x="7" y="116"/>
                </a:cubicBezTo>
                <a:cubicBezTo>
                  <a:pt x="0" y="203"/>
                  <a:pt x="93" y="231"/>
                  <a:pt x="93" y="318"/>
                </a:cubicBezTo>
                <a:lnTo>
                  <a:pt x="201" y="318"/>
                </a:lnTo>
                <a:close/>
                <a:moveTo>
                  <a:pt x="50" y="119"/>
                </a:moveTo>
                <a:cubicBezTo>
                  <a:pt x="54" y="67"/>
                  <a:pt x="89" y="41"/>
                  <a:pt x="147" y="41"/>
                </a:cubicBezTo>
                <a:cubicBezTo>
                  <a:pt x="204" y="41"/>
                  <a:pt x="240" y="67"/>
                  <a:pt x="244" y="119"/>
                </a:cubicBezTo>
                <a:cubicBezTo>
                  <a:pt x="246" y="148"/>
                  <a:pt x="230" y="167"/>
                  <a:pt x="208" y="198"/>
                </a:cubicBezTo>
                <a:cubicBezTo>
                  <a:pt x="192" y="221"/>
                  <a:pt x="172" y="248"/>
                  <a:pt x="163" y="283"/>
                </a:cubicBezTo>
                <a:cubicBezTo>
                  <a:pt x="130" y="283"/>
                  <a:pt x="130" y="283"/>
                  <a:pt x="130" y="283"/>
                </a:cubicBezTo>
                <a:cubicBezTo>
                  <a:pt x="121" y="248"/>
                  <a:pt x="102" y="221"/>
                  <a:pt x="86" y="198"/>
                </a:cubicBezTo>
                <a:cubicBezTo>
                  <a:pt x="64" y="167"/>
                  <a:pt x="47" y="148"/>
                  <a:pt x="50" y="1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sz="1865" dirty="0">
              <a:cs typeface="+mn-ea"/>
              <a:sym typeface="+mn-lt"/>
            </a:endParaRPr>
          </a:p>
        </p:txBody>
      </p:sp>
      <p:sp>
        <p:nvSpPr>
          <p:cNvPr id="147" name="Oval 12"/>
          <p:cNvSpPr/>
          <p:nvPr/>
        </p:nvSpPr>
        <p:spPr>
          <a:xfrm>
            <a:off x="8320260" y="5377912"/>
            <a:ext cx="792277" cy="792277"/>
          </a:xfrm>
          <a:prstGeom prst="ellipse">
            <a:avLst/>
          </a:prstGeom>
          <a:solidFill>
            <a:srgbClr val="FFC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8" rIns="91438" bIns="45718"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013045" y="3399077"/>
            <a:ext cx="1906270" cy="96139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sz="5465" b="1" dirty="0">
                <a:solidFill>
                  <a:srgbClr val="00B05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TIME</a:t>
            </a:r>
            <a:endParaRPr lang="zh-CN" altLang="en-US" sz="4800" b="1" dirty="0">
              <a:solidFill>
                <a:srgbClr val="00B05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017921" y="4357793"/>
            <a:ext cx="1806560" cy="73596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足迹</a:t>
            </a:r>
          </a:p>
        </p:txBody>
      </p:sp>
      <p:sp>
        <p:nvSpPr>
          <p:cNvPr id="148" name="Rectangle 31"/>
          <p:cNvSpPr/>
          <p:nvPr/>
        </p:nvSpPr>
        <p:spPr>
          <a:xfrm>
            <a:off x="8675928" y="1046045"/>
            <a:ext cx="3109672" cy="94170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旅行笔记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endParaRPr lang="en-US" sz="1600" dirty="0">
              <a:solidFill>
                <a:schemeClr val="bg1"/>
              </a:solidFill>
              <a:latin typeface="Dotum" panose="020B0600000101010101" pitchFamily="34" charset="-127"/>
              <a:ea typeface="Dotum" panose="020B0600000101010101" pitchFamily="34" charset="-127"/>
              <a:cs typeface="+mn-ea"/>
              <a:sym typeface="+mn-lt"/>
            </a:endParaRPr>
          </a:p>
        </p:txBody>
      </p:sp>
      <p:sp>
        <p:nvSpPr>
          <p:cNvPr id="150" name="Rectangle 31"/>
          <p:cNvSpPr/>
          <p:nvPr/>
        </p:nvSpPr>
        <p:spPr>
          <a:xfrm>
            <a:off x="9502636" y="5443749"/>
            <a:ext cx="2391371" cy="77724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迹忆</a:t>
            </a:r>
            <a:endParaRPr lang="en-US" sz="426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1" name="Rectangle 31"/>
          <p:cNvSpPr/>
          <p:nvPr/>
        </p:nvSpPr>
        <p:spPr>
          <a:xfrm>
            <a:off x="415175" y="836915"/>
            <a:ext cx="2713259" cy="69532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西瓜足迹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4765" b="20477"/>
          <a:stretch>
            <a:fillRect/>
          </a:stretch>
        </p:blipFill>
        <p:spPr bwMode="auto">
          <a:xfrm>
            <a:off x="6482080" y="971020"/>
            <a:ext cx="1341120" cy="1914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37" name="TextBox 36"/>
          <p:cNvSpPr txBox="1"/>
          <p:nvPr/>
        </p:nvSpPr>
        <p:spPr>
          <a:xfrm>
            <a:off x="6378787" y="3997115"/>
            <a:ext cx="3393440" cy="69532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平行世界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9652000" y="6268720"/>
            <a:ext cx="1686560" cy="60960"/>
          </a:xfrm>
          <a:prstGeom prst="round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 dirty="0">
              <a:solidFill>
                <a:schemeClr val="bg1"/>
              </a:solidFill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8569439" y="5608421"/>
            <a:ext cx="378116" cy="329639"/>
            <a:chOff x="7540014" y="4306907"/>
            <a:chExt cx="389342" cy="339426"/>
          </a:xfrm>
          <a:solidFill>
            <a:srgbClr val="FFFFFF"/>
          </a:solidFill>
        </p:grpSpPr>
        <p:sp>
          <p:nvSpPr>
            <p:cNvPr id="122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9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0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1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2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Rectangle 31"/>
          <p:cNvSpPr/>
          <p:nvPr/>
        </p:nvSpPr>
        <p:spPr>
          <a:xfrm>
            <a:off x="565035" y="3499681"/>
            <a:ext cx="2713259" cy="1597660"/>
          </a:xfrm>
          <a:prstGeom prst="rect">
            <a:avLst/>
          </a:prstGeom>
          <a:solidFill>
            <a:srgbClr val="FFC663"/>
          </a:solidFill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功能比较单一，只能够记录到达的地方，优点是显示方法直观</a:t>
            </a:r>
            <a:endParaRPr 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33" y="3485727"/>
            <a:ext cx="1469813" cy="24824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780" y="274320"/>
            <a:ext cx="1593427" cy="196765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2986 0.353457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0" y="18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320000" y="3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 54"/>
          <p:cNvSpPr/>
          <p:nvPr/>
        </p:nvSpPr>
        <p:spPr>
          <a:xfrm>
            <a:off x="3566161" y="795500"/>
            <a:ext cx="5652924" cy="5165400"/>
          </a:xfrm>
          <a:custGeom>
            <a:avLst/>
            <a:gdLst>
              <a:gd name="connsiteX0" fmla="*/ 0 w 2362200"/>
              <a:gd name="connsiteY0" fmla="*/ 0 h 4203700"/>
              <a:gd name="connsiteX1" fmla="*/ 825500 w 2362200"/>
              <a:gd name="connsiteY1" fmla="*/ 406400 h 4203700"/>
              <a:gd name="connsiteX2" fmla="*/ 266700 w 2362200"/>
              <a:gd name="connsiteY2" fmla="*/ 1879600 h 4203700"/>
              <a:gd name="connsiteX3" fmla="*/ 863600 w 2362200"/>
              <a:gd name="connsiteY3" fmla="*/ 3352800 h 4203700"/>
              <a:gd name="connsiteX4" fmla="*/ 2362200 w 2362200"/>
              <a:gd name="connsiteY4" fmla="*/ 4203700 h 4203700"/>
              <a:gd name="connsiteX5" fmla="*/ 2362200 w 2362200"/>
              <a:gd name="connsiteY5" fmla="*/ 4203700 h 4203700"/>
              <a:gd name="connsiteX0-1" fmla="*/ 0 w 2362200"/>
              <a:gd name="connsiteY0-2" fmla="*/ 0 h 4203700"/>
              <a:gd name="connsiteX1-3" fmla="*/ 1003300 w 2362200"/>
              <a:gd name="connsiteY1-4" fmla="*/ 444500 h 4203700"/>
              <a:gd name="connsiteX2-5" fmla="*/ 266700 w 2362200"/>
              <a:gd name="connsiteY2-6" fmla="*/ 1879600 h 4203700"/>
              <a:gd name="connsiteX3-7" fmla="*/ 863600 w 2362200"/>
              <a:gd name="connsiteY3-8" fmla="*/ 3352800 h 4203700"/>
              <a:gd name="connsiteX4-9" fmla="*/ 2362200 w 2362200"/>
              <a:gd name="connsiteY4-10" fmla="*/ 4203700 h 4203700"/>
              <a:gd name="connsiteX5-11" fmla="*/ 2362200 w 2362200"/>
              <a:gd name="connsiteY5-12" fmla="*/ 4203700 h 4203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362200" h="4203700">
                <a:moveTo>
                  <a:pt x="0" y="0"/>
                </a:moveTo>
                <a:cubicBezTo>
                  <a:pt x="390525" y="46566"/>
                  <a:pt x="958850" y="131233"/>
                  <a:pt x="1003300" y="444500"/>
                </a:cubicBezTo>
                <a:cubicBezTo>
                  <a:pt x="1047750" y="757767"/>
                  <a:pt x="289983" y="1394883"/>
                  <a:pt x="266700" y="1879600"/>
                </a:cubicBezTo>
                <a:cubicBezTo>
                  <a:pt x="243417" y="2364317"/>
                  <a:pt x="514350" y="2965450"/>
                  <a:pt x="863600" y="3352800"/>
                </a:cubicBezTo>
                <a:cubicBezTo>
                  <a:pt x="1212850" y="3740150"/>
                  <a:pt x="2362200" y="4203700"/>
                  <a:pt x="2362200" y="4203700"/>
                </a:cubicBezTo>
                <a:lnTo>
                  <a:pt x="2362200" y="4203700"/>
                </a:lnTo>
              </a:path>
            </a:pathLst>
          </a:custGeom>
          <a:noFill/>
          <a:ln w="9525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135" name="Freeform 16"/>
          <p:cNvSpPr>
            <a:spLocks noChangeAspect="1" noEditPoints="1"/>
          </p:cNvSpPr>
          <p:nvPr/>
        </p:nvSpPr>
        <p:spPr bwMode="auto">
          <a:xfrm>
            <a:off x="8674208" y="735133"/>
            <a:ext cx="311409" cy="425393"/>
          </a:xfrm>
          <a:custGeom>
            <a:avLst/>
            <a:gdLst>
              <a:gd name="T0" fmla="*/ 90 w 293"/>
              <a:gd name="T1" fmla="*/ 383 h 400"/>
              <a:gd name="T2" fmla="*/ 147 w 293"/>
              <a:gd name="T3" fmla="*/ 400 h 400"/>
              <a:gd name="T4" fmla="*/ 203 w 293"/>
              <a:gd name="T5" fmla="*/ 383 h 400"/>
              <a:gd name="T6" fmla="*/ 203 w 293"/>
              <a:gd name="T7" fmla="*/ 342 h 400"/>
              <a:gd name="T8" fmla="*/ 90 w 293"/>
              <a:gd name="T9" fmla="*/ 342 h 400"/>
              <a:gd name="T10" fmla="*/ 90 w 293"/>
              <a:gd name="T11" fmla="*/ 383 h 400"/>
              <a:gd name="T12" fmla="*/ 201 w 293"/>
              <a:gd name="T13" fmla="*/ 318 h 400"/>
              <a:gd name="T14" fmla="*/ 286 w 293"/>
              <a:gd name="T15" fmla="*/ 116 h 400"/>
              <a:gd name="T16" fmla="*/ 147 w 293"/>
              <a:gd name="T17" fmla="*/ 0 h 400"/>
              <a:gd name="T18" fmla="*/ 7 w 293"/>
              <a:gd name="T19" fmla="*/ 116 h 400"/>
              <a:gd name="T20" fmla="*/ 93 w 293"/>
              <a:gd name="T21" fmla="*/ 318 h 400"/>
              <a:gd name="T22" fmla="*/ 201 w 293"/>
              <a:gd name="T23" fmla="*/ 318 h 400"/>
              <a:gd name="T24" fmla="*/ 50 w 293"/>
              <a:gd name="T25" fmla="*/ 119 h 400"/>
              <a:gd name="T26" fmla="*/ 147 w 293"/>
              <a:gd name="T27" fmla="*/ 41 h 400"/>
              <a:gd name="T28" fmla="*/ 244 w 293"/>
              <a:gd name="T29" fmla="*/ 119 h 400"/>
              <a:gd name="T30" fmla="*/ 208 w 293"/>
              <a:gd name="T31" fmla="*/ 198 h 400"/>
              <a:gd name="T32" fmla="*/ 163 w 293"/>
              <a:gd name="T33" fmla="*/ 283 h 400"/>
              <a:gd name="T34" fmla="*/ 130 w 293"/>
              <a:gd name="T35" fmla="*/ 283 h 400"/>
              <a:gd name="T36" fmla="*/ 86 w 293"/>
              <a:gd name="T37" fmla="*/ 198 h 400"/>
              <a:gd name="T38" fmla="*/ 50 w 293"/>
              <a:gd name="T39" fmla="*/ 11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3" h="400">
                <a:moveTo>
                  <a:pt x="90" y="383"/>
                </a:moveTo>
                <a:cubicBezTo>
                  <a:pt x="106" y="393"/>
                  <a:pt x="125" y="400"/>
                  <a:pt x="147" y="400"/>
                </a:cubicBezTo>
                <a:cubicBezTo>
                  <a:pt x="169" y="400"/>
                  <a:pt x="187" y="393"/>
                  <a:pt x="203" y="383"/>
                </a:cubicBezTo>
                <a:cubicBezTo>
                  <a:pt x="203" y="342"/>
                  <a:pt x="203" y="342"/>
                  <a:pt x="203" y="342"/>
                </a:cubicBezTo>
                <a:cubicBezTo>
                  <a:pt x="90" y="342"/>
                  <a:pt x="90" y="342"/>
                  <a:pt x="90" y="342"/>
                </a:cubicBezTo>
                <a:lnTo>
                  <a:pt x="90" y="383"/>
                </a:lnTo>
                <a:close/>
                <a:moveTo>
                  <a:pt x="201" y="318"/>
                </a:moveTo>
                <a:cubicBezTo>
                  <a:pt x="201" y="231"/>
                  <a:pt x="293" y="203"/>
                  <a:pt x="286" y="116"/>
                </a:cubicBezTo>
                <a:cubicBezTo>
                  <a:pt x="282" y="61"/>
                  <a:pt x="245" y="0"/>
                  <a:pt x="147" y="0"/>
                </a:cubicBezTo>
                <a:cubicBezTo>
                  <a:pt x="49" y="0"/>
                  <a:pt x="12" y="61"/>
                  <a:pt x="7" y="116"/>
                </a:cubicBezTo>
                <a:cubicBezTo>
                  <a:pt x="0" y="203"/>
                  <a:pt x="93" y="231"/>
                  <a:pt x="93" y="318"/>
                </a:cubicBezTo>
                <a:lnTo>
                  <a:pt x="201" y="318"/>
                </a:lnTo>
                <a:close/>
                <a:moveTo>
                  <a:pt x="50" y="119"/>
                </a:moveTo>
                <a:cubicBezTo>
                  <a:pt x="54" y="67"/>
                  <a:pt x="89" y="41"/>
                  <a:pt x="147" y="41"/>
                </a:cubicBezTo>
                <a:cubicBezTo>
                  <a:pt x="204" y="41"/>
                  <a:pt x="240" y="67"/>
                  <a:pt x="244" y="119"/>
                </a:cubicBezTo>
                <a:cubicBezTo>
                  <a:pt x="246" y="148"/>
                  <a:pt x="230" y="167"/>
                  <a:pt x="208" y="198"/>
                </a:cubicBezTo>
                <a:cubicBezTo>
                  <a:pt x="192" y="221"/>
                  <a:pt x="172" y="248"/>
                  <a:pt x="163" y="283"/>
                </a:cubicBezTo>
                <a:cubicBezTo>
                  <a:pt x="130" y="283"/>
                  <a:pt x="130" y="283"/>
                  <a:pt x="130" y="283"/>
                </a:cubicBezTo>
                <a:cubicBezTo>
                  <a:pt x="121" y="248"/>
                  <a:pt x="102" y="221"/>
                  <a:pt x="86" y="198"/>
                </a:cubicBezTo>
                <a:cubicBezTo>
                  <a:pt x="64" y="167"/>
                  <a:pt x="47" y="148"/>
                  <a:pt x="50" y="1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sz="1865" dirty="0">
              <a:cs typeface="+mn-ea"/>
              <a:sym typeface="+mn-lt"/>
            </a:endParaRPr>
          </a:p>
        </p:txBody>
      </p:sp>
      <p:sp>
        <p:nvSpPr>
          <p:cNvPr id="147" name="Oval 12"/>
          <p:cNvSpPr/>
          <p:nvPr/>
        </p:nvSpPr>
        <p:spPr>
          <a:xfrm>
            <a:off x="8320260" y="5377912"/>
            <a:ext cx="792277" cy="792277"/>
          </a:xfrm>
          <a:prstGeom prst="ellipse">
            <a:avLst/>
          </a:prstGeom>
          <a:solidFill>
            <a:srgbClr val="FFC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8" rIns="91438" bIns="45718"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013045" y="3399077"/>
            <a:ext cx="1906270" cy="96139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sz="5465" b="1" dirty="0">
                <a:solidFill>
                  <a:srgbClr val="00B05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TIME</a:t>
            </a:r>
            <a:endParaRPr lang="zh-CN" altLang="en-US" sz="4800" b="1" dirty="0">
              <a:solidFill>
                <a:srgbClr val="00B05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017921" y="4357793"/>
            <a:ext cx="1806560" cy="73596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足迹</a:t>
            </a:r>
          </a:p>
        </p:txBody>
      </p:sp>
      <p:sp>
        <p:nvSpPr>
          <p:cNvPr id="148" name="Rectangle 31"/>
          <p:cNvSpPr/>
          <p:nvPr/>
        </p:nvSpPr>
        <p:spPr>
          <a:xfrm>
            <a:off x="8675928" y="1046045"/>
            <a:ext cx="3109672" cy="94170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旅行笔记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endParaRPr lang="en-US" sz="1600" dirty="0">
              <a:solidFill>
                <a:schemeClr val="bg1"/>
              </a:solidFill>
              <a:latin typeface="Dotum" panose="020B0600000101010101" pitchFamily="34" charset="-127"/>
              <a:ea typeface="Dotum" panose="020B0600000101010101" pitchFamily="34" charset="-127"/>
              <a:cs typeface="+mn-ea"/>
              <a:sym typeface="+mn-lt"/>
            </a:endParaRPr>
          </a:p>
        </p:txBody>
      </p:sp>
      <p:sp>
        <p:nvSpPr>
          <p:cNvPr id="150" name="Rectangle 31"/>
          <p:cNvSpPr/>
          <p:nvPr/>
        </p:nvSpPr>
        <p:spPr>
          <a:xfrm>
            <a:off x="9502636" y="5443749"/>
            <a:ext cx="2391371" cy="77724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迹忆</a:t>
            </a:r>
            <a:endParaRPr lang="en-US" sz="426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1" name="Rectangle 31"/>
          <p:cNvSpPr/>
          <p:nvPr/>
        </p:nvSpPr>
        <p:spPr>
          <a:xfrm>
            <a:off x="415175" y="836915"/>
            <a:ext cx="2713259" cy="69532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西瓜足迹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78787" y="3997115"/>
            <a:ext cx="3393440" cy="69532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平行世界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9652000" y="6268720"/>
            <a:ext cx="1686560" cy="60960"/>
          </a:xfrm>
          <a:prstGeom prst="round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 dirty="0">
              <a:solidFill>
                <a:schemeClr val="bg1"/>
              </a:solidFill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8569439" y="5608421"/>
            <a:ext cx="378116" cy="329639"/>
            <a:chOff x="7540014" y="4306907"/>
            <a:chExt cx="389342" cy="339426"/>
          </a:xfrm>
          <a:solidFill>
            <a:srgbClr val="FFFFFF"/>
          </a:solidFill>
        </p:grpSpPr>
        <p:sp>
          <p:nvSpPr>
            <p:cNvPr id="122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9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0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1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2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Rectangle 31"/>
          <p:cNvSpPr/>
          <p:nvPr/>
        </p:nvSpPr>
        <p:spPr>
          <a:xfrm>
            <a:off x="7013075" y="3464125"/>
            <a:ext cx="3109672" cy="1228090"/>
          </a:xfrm>
          <a:prstGeom prst="rect">
            <a:avLst/>
          </a:prstGeom>
          <a:solidFill>
            <a:srgbClr val="FFC663"/>
          </a:solidFill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以游记的形式记录旅行点滴，缺点是比较费时</a:t>
            </a:r>
            <a:endParaRPr lang="en-US" sz="1600" dirty="0">
              <a:solidFill>
                <a:schemeClr val="bg1"/>
              </a:solidFill>
              <a:latin typeface="Dotum" panose="020B0600000101010101" pitchFamily="34" charset="-127"/>
              <a:ea typeface="Dotum" panose="020B0600000101010101" pitchFamily="34" charset="-127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3485727"/>
            <a:ext cx="1469813" cy="24824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780" y="274320"/>
            <a:ext cx="1593427" cy="196765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t="4765" b="20477"/>
          <a:stretch>
            <a:fillRect/>
          </a:stretch>
        </p:blipFill>
        <p:spPr bwMode="auto">
          <a:xfrm>
            <a:off x="6482080" y="971020"/>
            <a:ext cx="1341120" cy="1914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17708 0.562840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00" y="274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 54"/>
          <p:cNvSpPr/>
          <p:nvPr/>
        </p:nvSpPr>
        <p:spPr>
          <a:xfrm>
            <a:off x="3566161" y="795500"/>
            <a:ext cx="5652924" cy="5165400"/>
          </a:xfrm>
          <a:custGeom>
            <a:avLst/>
            <a:gdLst>
              <a:gd name="connsiteX0" fmla="*/ 0 w 2362200"/>
              <a:gd name="connsiteY0" fmla="*/ 0 h 4203700"/>
              <a:gd name="connsiteX1" fmla="*/ 825500 w 2362200"/>
              <a:gd name="connsiteY1" fmla="*/ 406400 h 4203700"/>
              <a:gd name="connsiteX2" fmla="*/ 266700 w 2362200"/>
              <a:gd name="connsiteY2" fmla="*/ 1879600 h 4203700"/>
              <a:gd name="connsiteX3" fmla="*/ 863600 w 2362200"/>
              <a:gd name="connsiteY3" fmla="*/ 3352800 h 4203700"/>
              <a:gd name="connsiteX4" fmla="*/ 2362200 w 2362200"/>
              <a:gd name="connsiteY4" fmla="*/ 4203700 h 4203700"/>
              <a:gd name="connsiteX5" fmla="*/ 2362200 w 2362200"/>
              <a:gd name="connsiteY5" fmla="*/ 4203700 h 4203700"/>
              <a:gd name="connsiteX0-1" fmla="*/ 0 w 2362200"/>
              <a:gd name="connsiteY0-2" fmla="*/ 0 h 4203700"/>
              <a:gd name="connsiteX1-3" fmla="*/ 1003300 w 2362200"/>
              <a:gd name="connsiteY1-4" fmla="*/ 444500 h 4203700"/>
              <a:gd name="connsiteX2-5" fmla="*/ 266700 w 2362200"/>
              <a:gd name="connsiteY2-6" fmla="*/ 1879600 h 4203700"/>
              <a:gd name="connsiteX3-7" fmla="*/ 863600 w 2362200"/>
              <a:gd name="connsiteY3-8" fmla="*/ 3352800 h 4203700"/>
              <a:gd name="connsiteX4-9" fmla="*/ 2362200 w 2362200"/>
              <a:gd name="connsiteY4-10" fmla="*/ 4203700 h 4203700"/>
              <a:gd name="connsiteX5-11" fmla="*/ 2362200 w 2362200"/>
              <a:gd name="connsiteY5-12" fmla="*/ 4203700 h 4203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362200" h="4203700">
                <a:moveTo>
                  <a:pt x="0" y="0"/>
                </a:moveTo>
                <a:cubicBezTo>
                  <a:pt x="390525" y="46566"/>
                  <a:pt x="958850" y="131233"/>
                  <a:pt x="1003300" y="444500"/>
                </a:cubicBezTo>
                <a:cubicBezTo>
                  <a:pt x="1047750" y="757767"/>
                  <a:pt x="289983" y="1394883"/>
                  <a:pt x="266700" y="1879600"/>
                </a:cubicBezTo>
                <a:cubicBezTo>
                  <a:pt x="243417" y="2364317"/>
                  <a:pt x="514350" y="2965450"/>
                  <a:pt x="863600" y="3352800"/>
                </a:cubicBezTo>
                <a:cubicBezTo>
                  <a:pt x="1212850" y="3740150"/>
                  <a:pt x="2362200" y="4203700"/>
                  <a:pt x="2362200" y="4203700"/>
                </a:cubicBezTo>
                <a:lnTo>
                  <a:pt x="2362200" y="4203700"/>
                </a:lnTo>
              </a:path>
            </a:pathLst>
          </a:custGeom>
          <a:noFill/>
          <a:ln w="9525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135" name="Freeform 16"/>
          <p:cNvSpPr>
            <a:spLocks noChangeAspect="1" noEditPoints="1"/>
          </p:cNvSpPr>
          <p:nvPr/>
        </p:nvSpPr>
        <p:spPr bwMode="auto">
          <a:xfrm>
            <a:off x="8674208" y="735133"/>
            <a:ext cx="311409" cy="425393"/>
          </a:xfrm>
          <a:custGeom>
            <a:avLst/>
            <a:gdLst>
              <a:gd name="T0" fmla="*/ 90 w 293"/>
              <a:gd name="T1" fmla="*/ 383 h 400"/>
              <a:gd name="T2" fmla="*/ 147 w 293"/>
              <a:gd name="T3" fmla="*/ 400 h 400"/>
              <a:gd name="T4" fmla="*/ 203 w 293"/>
              <a:gd name="T5" fmla="*/ 383 h 400"/>
              <a:gd name="T6" fmla="*/ 203 w 293"/>
              <a:gd name="T7" fmla="*/ 342 h 400"/>
              <a:gd name="T8" fmla="*/ 90 w 293"/>
              <a:gd name="T9" fmla="*/ 342 h 400"/>
              <a:gd name="T10" fmla="*/ 90 w 293"/>
              <a:gd name="T11" fmla="*/ 383 h 400"/>
              <a:gd name="T12" fmla="*/ 201 w 293"/>
              <a:gd name="T13" fmla="*/ 318 h 400"/>
              <a:gd name="T14" fmla="*/ 286 w 293"/>
              <a:gd name="T15" fmla="*/ 116 h 400"/>
              <a:gd name="T16" fmla="*/ 147 w 293"/>
              <a:gd name="T17" fmla="*/ 0 h 400"/>
              <a:gd name="T18" fmla="*/ 7 w 293"/>
              <a:gd name="T19" fmla="*/ 116 h 400"/>
              <a:gd name="T20" fmla="*/ 93 w 293"/>
              <a:gd name="T21" fmla="*/ 318 h 400"/>
              <a:gd name="T22" fmla="*/ 201 w 293"/>
              <a:gd name="T23" fmla="*/ 318 h 400"/>
              <a:gd name="T24" fmla="*/ 50 w 293"/>
              <a:gd name="T25" fmla="*/ 119 h 400"/>
              <a:gd name="T26" fmla="*/ 147 w 293"/>
              <a:gd name="T27" fmla="*/ 41 h 400"/>
              <a:gd name="T28" fmla="*/ 244 w 293"/>
              <a:gd name="T29" fmla="*/ 119 h 400"/>
              <a:gd name="T30" fmla="*/ 208 w 293"/>
              <a:gd name="T31" fmla="*/ 198 h 400"/>
              <a:gd name="T32" fmla="*/ 163 w 293"/>
              <a:gd name="T33" fmla="*/ 283 h 400"/>
              <a:gd name="T34" fmla="*/ 130 w 293"/>
              <a:gd name="T35" fmla="*/ 283 h 400"/>
              <a:gd name="T36" fmla="*/ 86 w 293"/>
              <a:gd name="T37" fmla="*/ 198 h 400"/>
              <a:gd name="T38" fmla="*/ 50 w 293"/>
              <a:gd name="T39" fmla="*/ 11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3" h="400">
                <a:moveTo>
                  <a:pt x="90" y="383"/>
                </a:moveTo>
                <a:cubicBezTo>
                  <a:pt x="106" y="393"/>
                  <a:pt x="125" y="400"/>
                  <a:pt x="147" y="400"/>
                </a:cubicBezTo>
                <a:cubicBezTo>
                  <a:pt x="169" y="400"/>
                  <a:pt x="187" y="393"/>
                  <a:pt x="203" y="383"/>
                </a:cubicBezTo>
                <a:cubicBezTo>
                  <a:pt x="203" y="342"/>
                  <a:pt x="203" y="342"/>
                  <a:pt x="203" y="342"/>
                </a:cubicBezTo>
                <a:cubicBezTo>
                  <a:pt x="90" y="342"/>
                  <a:pt x="90" y="342"/>
                  <a:pt x="90" y="342"/>
                </a:cubicBezTo>
                <a:lnTo>
                  <a:pt x="90" y="383"/>
                </a:lnTo>
                <a:close/>
                <a:moveTo>
                  <a:pt x="201" y="318"/>
                </a:moveTo>
                <a:cubicBezTo>
                  <a:pt x="201" y="231"/>
                  <a:pt x="293" y="203"/>
                  <a:pt x="286" y="116"/>
                </a:cubicBezTo>
                <a:cubicBezTo>
                  <a:pt x="282" y="61"/>
                  <a:pt x="245" y="0"/>
                  <a:pt x="147" y="0"/>
                </a:cubicBezTo>
                <a:cubicBezTo>
                  <a:pt x="49" y="0"/>
                  <a:pt x="12" y="61"/>
                  <a:pt x="7" y="116"/>
                </a:cubicBezTo>
                <a:cubicBezTo>
                  <a:pt x="0" y="203"/>
                  <a:pt x="93" y="231"/>
                  <a:pt x="93" y="318"/>
                </a:cubicBezTo>
                <a:lnTo>
                  <a:pt x="201" y="318"/>
                </a:lnTo>
                <a:close/>
                <a:moveTo>
                  <a:pt x="50" y="119"/>
                </a:moveTo>
                <a:cubicBezTo>
                  <a:pt x="54" y="67"/>
                  <a:pt x="89" y="41"/>
                  <a:pt x="147" y="41"/>
                </a:cubicBezTo>
                <a:cubicBezTo>
                  <a:pt x="204" y="41"/>
                  <a:pt x="240" y="67"/>
                  <a:pt x="244" y="119"/>
                </a:cubicBezTo>
                <a:cubicBezTo>
                  <a:pt x="246" y="148"/>
                  <a:pt x="230" y="167"/>
                  <a:pt x="208" y="198"/>
                </a:cubicBezTo>
                <a:cubicBezTo>
                  <a:pt x="192" y="221"/>
                  <a:pt x="172" y="248"/>
                  <a:pt x="163" y="283"/>
                </a:cubicBezTo>
                <a:cubicBezTo>
                  <a:pt x="130" y="283"/>
                  <a:pt x="130" y="283"/>
                  <a:pt x="130" y="283"/>
                </a:cubicBezTo>
                <a:cubicBezTo>
                  <a:pt x="121" y="248"/>
                  <a:pt x="102" y="221"/>
                  <a:pt x="86" y="198"/>
                </a:cubicBezTo>
                <a:cubicBezTo>
                  <a:pt x="64" y="167"/>
                  <a:pt x="47" y="148"/>
                  <a:pt x="50" y="1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en-US" sz="1865" dirty="0">
              <a:cs typeface="+mn-ea"/>
              <a:sym typeface="+mn-lt"/>
            </a:endParaRPr>
          </a:p>
        </p:txBody>
      </p:sp>
      <p:sp>
        <p:nvSpPr>
          <p:cNvPr id="147" name="Oval 12"/>
          <p:cNvSpPr/>
          <p:nvPr/>
        </p:nvSpPr>
        <p:spPr>
          <a:xfrm>
            <a:off x="8320260" y="5377912"/>
            <a:ext cx="792277" cy="792277"/>
          </a:xfrm>
          <a:prstGeom prst="ellipse">
            <a:avLst/>
          </a:prstGeom>
          <a:solidFill>
            <a:srgbClr val="FFC6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8" rIns="91438" bIns="45718"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013045" y="3399077"/>
            <a:ext cx="1906270" cy="96139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CN" sz="5465" b="1" dirty="0">
                <a:solidFill>
                  <a:srgbClr val="00B05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TIME</a:t>
            </a:r>
            <a:endParaRPr lang="zh-CN" altLang="en-US" sz="4800" b="1" dirty="0">
              <a:solidFill>
                <a:srgbClr val="00B05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017921" y="4357793"/>
            <a:ext cx="1806560" cy="73596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足迹</a:t>
            </a:r>
          </a:p>
        </p:txBody>
      </p:sp>
      <p:sp>
        <p:nvSpPr>
          <p:cNvPr id="148" name="Rectangle 31"/>
          <p:cNvSpPr/>
          <p:nvPr/>
        </p:nvSpPr>
        <p:spPr>
          <a:xfrm>
            <a:off x="8675928" y="1046045"/>
            <a:ext cx="3109672" cy="94170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旅行笔记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endParaRPr lang="en-US" sz="1600" dirty="0">
              <a:solidFill>
                <a:schemeClr val="bg1"/>
              </a:solidFill>
              <a:latin typeface="Dotum" panose="020B0600000101010101" pitchFamily="34" charset="-127"/>
              <a:ea typeface="Dotum" panose="020B0600000101010101" pitchFamily="34" charset="-127"/>
              <a:cs typeface="+mn-ea"/>
              <a:sym typeface="+mn-lt"/>
            </a:endParaRPr>
          </a:p>
        </p:txBody>
      </p:sp>
      <p:sp>
        <p:nvSpPr>
          <p:cNvPr id="150" name="Rectangle 31"/>
          <p:cNvSpPr/>
          <p:nvPr/>
        </p:nvSpPr>
        <p:spPr>
          <a:xfrm>
            <a:off x="9502636" y="5443749"/>
            <a:ext cx="2391371" cy="77724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迹忆</a:t>
            </a:r>
            <a:endParaRPr lang="en-US" sz="426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1" name="Rectangle 31"/>
          <p:cNvSpPr/>
          <p:nvPr/>
        </p:nvSpPr>
        <p:spPr>
          <a:xfrm>
            <a:off x="415175" y="836915"/>
            <a:ext cx="2713259" cy="69532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西瓜足迹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4765" b="20477"/>
          <a:stretch>
            <a:fillRect/>
          </a:stretch>
        </p:blipFill>
        <p:spPr bwMode="auto">
          <a:xfrm>
            <a:off x="6482080" y="971020"/>
            <a:ext cx="1341120" cy="1914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37" name="TextBox 36"/>
          <p:cNvSpPr txBox="1"/>
          <p:nvPr/>
        </p:nvSpPr>
        <p:spPr>
          <a:xfrm>
            <a:off x="6378787" y="3997115"/>
            <a:ext cx="3393440" cy="69532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37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平行世界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9652000" y="6268720"/>
            <a:ext cx="1686560" cy="60960"/>
          </a:xfrm>
          <a:prstGeom prst="round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1865" dirty="0">
              <a:solidFill>
                <a:schemeClr val="bg1"/>
              </a:solidFill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8569439" y="5608421"/>
            <a:ext cx="378116" cy="329639"/>
            <a:chOff x="7540014" y="4306907"/>
            <a:chExt cx="389342" cy="339426"/>
          </a:xfrm>
          <a:solidFill>
            <a:srgbClr val="FFFFFF"/>
          </a:solidFill>
        </p:grpSpPr>
        <p:sp>
          <p:nvSpPr>
            <p:cNvPr id="122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9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0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1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2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865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TextBox 36"/>
          <p:cNvSpPr txBox="1"/>
          <p:nvPr/>
        </p:nvSpPr>
        <p:spPr>
          <a:xfrm>
            <a:off x="8105140" y="971128"/>
            <a:ext cx="3393440" cy="1597660"/>
          </a:xfrm>
          <a:prstGeom prst="rect">
            <a:avLst/>
          </a:prstGeom>
          <a:solidFill>
            <a:srgbClr val="FFC663"/>
          </a:solidFill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平行世界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碎片化记录的理念体现得很好，用户之间的交流较为深度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780" y="274320"/>
            <a:ext cx="1593427" cy="196765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333" y="3485727"/>
            <a:ext cx="1469813" cy="24824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00069 -0.202099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-94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C5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anda1"/>
          <p:cNvPicPr>
            <a:picLocks noChangeAspect="1"/>
          </p:cNvPicPr>
          <p:nvPr/>
        </p:nvPicPr>
        <p:blipFill>
          <a:blip r:embed="rId4"/>
          <a:srcRect l="33692" t="26668" r="31257" b="38562"/>
          <a:stretch>
            <a:fillRect/>
          </a:stretch>
        </p:blipFill>
        <p:spPr>
          <a:xfrm>
            <a:off x="3423920" y="2087245"/>
            <a:ext cx="1382395" cy="13716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36845" y="2497455"/>
            <a:ext cx="3563620" cy="761365"/>
            <a:chOff x="6393" y="3085"/>
            <a:chExt cx="5612" cy="1199"/>
          </a:xfrm>
        </p:grpSpPr>
        <p:sp>
          <p:nvSpPr>
            <p:cNvPr id="3" name="文本框 2"/>
            <p:cNvSpPr txBox="1"/>
            <p:nvPr/>
          </p:nvSpPr>
          <p:spPr>
            <a:xfrm>
              <a:off x="6393" y="3085"/>
              <a:ext cx="5612" cy="101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PART2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功能介绍</a:t>
              </a:r>
            </a:p>
          </p:txBody>
        </p:sp>
        <p:sp>
          <p:nvSpPr>
            <p:cNvPr id="4" name="矩形 3"/>
            <p:cNvSpPr/>
            <p:nvPr/>
          </p:nvSpPr>
          <p:spPr>
            <a:xfrm rot="10800000">
              <a:off x="6554" y="4189"/>
              <a:ext cx="2038" cy="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90" y="-7620"/>
            <a:ext cx="6084045" cy="342002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92825" y="3412490"/>
            <a:ext cx="6084045" cy="342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Content Placeholder 2"/>
          <p:cNvSpPr txBox="1"/>
          <p:nvPr/>
        </p:nvSpPr>
        <p:spPr>
          <a:xfrm>
            <a:off x="1752128" y="858889"/>
            <a:ext cx="2105919" cy="54444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迹忆卡片</a:t>
            </a:r>
          </a:p>
        </p:txBody>
      </p:sp>
      <p:sp>
        <p:nvSpPr>
          <p:cNvPr id="133" name="Content Placeholder 2"/>
          <p:cNvSpPr txBox="1"/>
          <p:nvPr/>
        </p:nvSpPr>
        <p:spPr>
          <a:xfrm>
            <a:off x="7498476" y="1224452"/>
            <a:ext cx="2105919" cy="544445"/>
          </a:xfrm>
          <a:prstGeom prst="rect">
            <a:avLst/>
          </a:prstGeom>
          <a:ln>
            <a:noFill/>
          </a:ln>
        </p:spPr>
        <p:txBody>
          <a:bodyPr vert="horz" lIns="91438" tIns="45719" rIns="91438" bIns="4571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迹忆广场</a:t>
            </a:r>
          </a:p>
        </p:txBody>
      </p:sp>
      <p:sp>
        <p:nvSpPr>
          <p:cNvPr id="132" name="Content Placeholder 2"/>
          <p:cNvSpPr txBox="1"/>
          <p:nvPr/>
        </p:nvSpPr>
        <p:spPr>
          <a:xfrm>
            <a:off x="7972211" y="4518494"/>
            <a:ext cx="2105919" cy="54444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迹忆信笺</a:t>
            </a:r>
            <a:endParaRPr lang="en-US" altLang="en-US" sz="3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+mn-lt"/>
            </a:endParaRPr>
          </a:p>
        </p:txBody>
      </p:sp>
      <p:sp>
        <p:nvSpPr>
          <p:cNvPr id="135" name="Content Placeholder 2"/>
          <p:cNvSpPr txBox="1"/>
          <p:nvPr/>
        </p:nvSpPr>
        <p:spPr>
          <a:xfrm>
            <a:off x="2231460" y="4850224"/>
            <a:ext cx="2105919" cy="54444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solidFill>
                  <a:srgbClr val="FFB329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迹忆地图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668520" y="2030730"/>
            <a:ext cx="2930525" cy="2931795"/>
            <a:chOff x="2189666" y="1593850"/>
            <a:chExt cx="625475" cy="625476"/>
          </a:xfrm>
          <a:solidFill>
            <a:srgbClr val="FFC000"/>
          </a:solidFill>
        </p:grpSpPr>
        <p:sp>
          <p:nvSpPr>
            <p:cNvPr id="6" name="Freeform 131"/>
            <p:cNvSpPr>
              <a:spLocks noEditPoints="1"/>
            </p:cNvSpPr>
            <p:nvPr/>
          </p:nvSpPr>
          <p:spPr bwMode="auto">
            <a:xfrm>
              <a:off x="2305554" y="1708150"/>
              <a:ext cx="395288" cy="395288"/>
            </a:xfrm>
            <a:custGeom>
              <a:avLst/>
              <a:gdLst>
                <a:gd name="T0" fmla="*/ 145 w 290"/>
                <a:gd name="T1" fmla="*/ 290 h 290"/>
                <a:gd name="T2" fmla="*/ 0 w 290"/>
                <a:gd name="T3" fmla="*/ 145 h 290"/>
                <a:gd name="T4" fmla="*/ 145 w 290"/>
                <a:gd name="T5" fmla="*/ 0 h 290"/>
                <a:gd name="T6" fmla="*/ 290 w 290"/>
                <a:gd name="T7" fmla="*/ 145 h 290"/>
                <a:gd name="T8" fmla="*/ 145 w 290"/>
                <a:gd name="T9" fmla="*/ 290 h 290"/>
                <a:gd name="T10" fmla="*/ 145 w 290"/>
                <a:gd name="T11" fmla="*/ 20 h 290"/>
                <a:gd name="T12" fmla="*/ 20 w 290"/>
                <a:gd name="T13" fmla="*/ 145 h 290"/>
                <a:gd name="T14" fmla="*/ 145 w 290"/>
                <a:gd name="T15" fmla="*/ 270 h 290"/>
                <a:gd name="T16" fmla="*/ 270 w 290"/>
                <a:gd name="T17" fmla="*/ 145 h 290"/>
                <a:gd name="T18" fmla="*/ 145 w 290"/>
                <a:gd name="T19" fmla="*/ 2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0" h="290">
                  <a:moveTo>
                    <a:pt x="145" y="290"/>
                  </a:moveTo>
                  <a:cubicBezTo>
                    <a:pt x="65" y="290"/>
                    <a:pt x="0" y="22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24" y="0"/>
                    <a:pt x="290" y="65"/>
                    <a:pt x="290" y="145"/>
                  </a:cubicBezTo>
                  <a:cubicBezTo>
                    <a:pt x="290" y="225"/>
                    <a:pt x="224" y="290"/>
                    <a:pt x="145" y="290"/>
                  </a:cubicBezTo>
                  <a:moveTo>
                    <a:pt x="145" y="20"/>
                  </a:moveTo>
                  <a:cubicBezTo>
                    <a:pt x="76" y="20"/>
                    <a:pt x="20" y="76"/>
                    <a:pt x="20" y="145"/>
                  </a:cubicBezTo>
                  <a:cubicBezTo>
                    <a:pt x="20" y="214"/>
                    <a:pt x="76" y="270"/>
                    <a:pt x="145" y="270"/>
                  </a:cubicBezTo>
                  <a:cubicBezTo>
                    <a:pt x="213" y="270"/>
                    <a:pt x="270" y="214"/>
                    <a:pt x="270" y="145"/>
                  </a:cubicBezTo>
                  <a:cubicBezTo>
                    <a:pt x="270" y="76"/>
                    <a:pt x="213" y="20"/>
                    <a:pt x="145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132"/>
            <p:cNvSpPr/>
            <p:nvPr/>
          </p:nvSpPr>
          <p:spPr bwMode="auto">
            <a:xfrm>
              <a:off x="2489704" y="2125663"/>
              <a:ext cx="26988" cy="93663"/>
            </a:xfrm>
            <a:custGeom>
              <a:avLst/>
              <a:gdLst>
                <a:gd name="T0" fmla="*/ 10 w 20"/>
                <a:gd name="T1" fmla="*/ 69 h 69"/>
                <a:gd name="T2" fmla="*/ 0 w 20"/>
                <a:gd name="T3" fmla="*/ 59 h 69"/>
                <a:gd name="T4" fmla="*/ 0 w 20"/>
                <a:gd name="T5" fmla="*/ 10 h 69"/>
                <a:gd name="T6" fmla="*/ 10 w 20"/>
                <a:gd name="T7" fmla="*/ 0 h 69"/>
                <a:gd name="T8" fmla="*/ 20 w 20"/>
                <a:gd name="T9" fmla="*/ 10 h 69"/>
                <a:gd name="T10" fmla="*/ 20 w 20"/>
                <a:gd name="T11" fmla="*/ 59 h 69"/>
                <a:gd name="T12" fmla="*/ 10 w 2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69">
                  <a:moveTo>
                    <a:pt x="10" y="69"/>
                  </a:moveTo>
                  <a:cubicBezTo>
                    <a:pt x="4" y="69"/>
                    <a:pt x="0" y="65"/>
                    <a:pt x="0" y="5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65"/>
                    <a:pt x="1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33"/>
            <p:cNvSpPr/>
            <p:nvPr/>
          </p:nvSpPr>
          <p:spPr bwMode="auto">
            <a:xfrm>
              <a:off x="2489704" y="1593850"/>
              <a:ext cx="26988" cy="93663"/>
            </a:xfrm>
            <a:custGeom>
              <a:avLst/>
              <a:gdLst>
                <a:gd name="T0" fmla="*/ 10 w 20"/>
                <a:gd name="T1" fmla="*/ 68 h 68"/>
                <a:gd name="T2" fmla="*/ 0 w 20"/>
                <a:gd name="T3" fmla="*/ 58 h 68"/>
                <a:gd name="T4" fmla="*/ 0 w 20"/>
                <a:gd name="T5" fmla="*/ 10 h 68"/>
                <a:gd name="T6" fmla="*/ 10 w 20"/>
                <a:gd name="T7" fmla="*/ 0 h 68"/>
                <a:gd name="T8" fmla="*/ 20 w 20"/>
                <a:gd name="T9" fmla="*/ 10 h 68"/>
                <a:gd name="T10" fmla="*/ 20 w 20"/>
                <a:gd name="T11" fmla="*/ 58 h 68"/>
                <a:gd name="T12" fmla="*/ 10 w 20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68">
                  <a:moveTo>
                    <a:pt x="10" y="68"/>
                  </a:moveTo>
                  <a:cubicBezTo>
                    <a:pt x="4" y="68"/>
                    <a:pt x="0" y="64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4"/>
                    <a:pt x="15" y="68"/>
                    <a:pt x="10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34"/>
            <p:cNvSpPr/>
            <p:nvPr/>
          </p:nvSpPr>
          <p:spPr bwMode="auto">
            <a:xfrm>
              <a:off x="2719891" y="1892300"/>
              <a:ext cx="95250" cy="26988"/>
            </a:xfrm>
            <a:custGeom>
              <a:avLst/>
              <a:gdLst>
                <a:gd name="T0" fmla="*/ 59 w 69"/>
                <a:gd name="T1" fmla="*/ 20 h 20"/>
                <a:gd name="T2" fmla="*/ 10 w 69"/>
                <a:gd name="T3" fmla="*/ 20 h 20"/>
                <a:gd name="T4" fmla="*/ 0 w 69"/>
                <a:gd name="T5" fmla="*/ 10 h 20"/>
                <a:gd name="T6" fmla="*/ 10 w 69"/>
                <a:gd name="T7" fmla="*/ 0 h 20"/>
                <a:gd name="T8" fmla="*/ 59 w 69"/>
                <a:gd name="T9" fmla="*/ 0 h 20"/>
                <a:gd name="T10" fmla="*/ 69 w 69"/>
                <a:gd name="T11" fmla="*/ 10 h 20"/>
                <a:gd name="T12" fmla="*/ 59 w 69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20">
                  <a:moveTo>
                    <a:pt x="5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5" y="0"/>
                    <a:pt x="69" y="5"/>
                    <a:pt x="69" y="10"/>
                  </a:cubicBezTo>
                  <a:cubicBezTo>
                    <a:pt x="69" y="16"/>
                    <a:pt x="65" y="20"/>
                    <a:pt x="59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35"/>
            <p:cNvSpPr/>
            <p:nvPr/>
          </p:nvSpPr>
          <p:spPr bwMode="auto">
            <a:xfrm>
              <a:off x="2189666" y="1892300"/>
              <a:ext cx="93663" cy="26988"/>
            </a:xfrm>
            <a:custGeom>
              <a:avLst/>
              <a:gdLst>
                <a:gd name="T0" fmla="*/ 59 w 69"/>
                <a:gd name="T1" fmla="*/ 20 h 20"/>
                <a:gd name="T2" fmla="*/ 10 w 69"/>
                <a:gd name="T3" fmla="*/ 20 h 20"/>
                <a:gd name="T4" fmla="*/ 0 w 69"/>
                <a:gd name="T5" fmla="*/ 10 h 20"/>
                <a:gd name="T6" fmla="*/ 10 w 69"/>
                <a:gd name="T7" fmla="*/ 0 h 20"/>
                <a:gd name="T8" fmla="*/ 59 w 69"/>
                <a:gd name="T9" fmla="*/ 0 h 20"/>
                <a:gd name="T10" fmla="*/ 69 w 69"/>
                <a:gd name="T11" fmla="*/ 10 h 20"/>
                <a:gd name="T12" fmla="*/ 59 w 69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20">
                  <a:moveTo>
                    <a:pt x="59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4" y="0"/>
                    <a:pt x="69" y="5"/>
                    <a:pt x="69" y="10"/>
                  </a:cubicBezTo>
                  <a:cubicBezTo>
                    <a:pt x="69" y="16"/>
                    <a:pt x="64" y="20"/>
                    <a:pt x="59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36"/>
            <p:cNvSpPr/>
            <p:nvPr/>
          </p:nvSpPr>
          <p:spPr bwMode="auto">
            <a:xfrm>
              <a:off x="2651629" y="2055813"/>
              <a:ext cx="77788" cy="76200"/>
            </a:xfrm>
            <a:custGeom>
              <a:avLst/>
              <a:gdLst>
                <a:gd name="T0" fmla="*/ 46 w 57"/>
                <a:gd name="T1" fmla="*/ 56 h 56"/>
                <a:gd name="T2" fmla="*/ 39 w 57"/>
                <a:gd name="T3" fmla="*/ 53 h 56"/>
                <a:gd name="T4" fmla="*/ 4 w 57"/>
                <a:gd name="T5" fmla="*/ 18 h 56"/>
                <a:gd name="T6" fmla="*/ 4 w 57"/>
                <a:gd name="T7" fmla="*/ 4 h 56"/>
                <a:gd name="T8" fmla="*/ 18 w 57"/>
                <a:gd name="T9" fmla="*/ 4 h 56"/>
                <a:gd name="T10" fmla="*/ 53 w 57"/>
                <a:gd name="T11" fmla="*/ 39 h 56"/>
                <a:gd name="T12" fmla="*/ 53 w 57"/>
                <a:gd name="T13" fmla="*/ 53 h 56"/>
                <a:gd name="T14" fmla="*/ 46 w 57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6">
                  <a:moveTo>
                    <a:pt x="46" y="56"/>
                  </a:moveTo>
                  <a:cubicBezTo>
                    <a:pt x="43" y="56"/>
                    <a:pt x="41" y="55"/>
                    <a:pt x="39" y="5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5" y="0"/>
                    <a:pt x="18" y="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7" y="42"/>
                    <a:pt x="57" y="49"/>
                    <a:pt x="53" y="53"/>
                  </a:cubicBezTo>
                  <a:cubicBezTo>
                    <a:pt x="51" y="55"/>
                    <a:pt x="48" y="56"/>
                    <a:pt x="46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7"/>
            <p:cNvSpPr/>
            <p:nvPr/>
          </p:nvSpPr>
          <p:spPr bwMode="auto">
            <a:xfrm>
              <a:off x="2275391" y="1679575"/>
              <a:ext cx="77788" cy="74613"/>
            </a:xfrm>
            <a:custGeom>
              <a:avLst/>
              <a:gdLst>
                <a:gd name="T0" fmla="*/ 46 w 57"/>
                <a:gd name="T1" fmla="*/ 55 h 55"/>
                <a:gd name="T2" fmla="*/ 39 w 57"/>
                <a:gd name="T3" fmla="*/ 53 h 55"/>
                <a:gd name="T4" fmla="*/ 4 w 57"/>
                <a:gd name="T5" fmla="*/ 18 h 55"/>
                <a:gd name="T6" fmla="*/ 4 w 57"/>
                <a:gd name="T7" fmla="*/ 4 h 55"/>
                <a:gd name="T8" fmla="*/ 18 w 57"/>
                <a:gd name="T9" fmla="*/ 4 h 55"/>
                <a:gd name="T10" fmla="*/ 53 w 57"/>
                <a:gd name="T11" fmla="*/ 38 h 55"/>
                <a:gd name="T12" fmla="*/ 53 w 57"/>
                <a:gd name="T13" fmla="*/ 53 h 55"/>
                <a:gd name="T14" fmla="*/ 46 w 57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5">
                  <a:moveTo>
                    <a:pt x="46" y="55"/>
                  </a:moveTo>
                  <a:cubicBezTo>
                    <a:pt x="43" y="55"/>
                    <a:pt x="41" y="54"/>
                    <a:pt x="39" y="5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7" y="42"/>
                    <a:pt x="57" y="49"/>
                    <a:pt x="53" y="53"/>
                  </a:cubicBezTo>
                  <a:cubicBezTo>
                    <a:pt x="51" y="54"/>
                    <a:pt x="48" y="55"/>
                    <a:pt x="46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8"/>
            <p:cNvSpPr/>
            <p:nvPr/>
          </p:nvSpPr>
          <p:spPr bwMode="auto">
            <a:xfrm>
              <a:off x="2651629" y="1679575"/>
              <a:ext cx="77788" cy="74613"/>
            </a:xfrm>
            <a:custGeom>
              <a:avLst/>
              <a:gdLst>
                <a:gd name="T0" fmla="*/ 11 w 57"/>
                <a:gd name="T1" fmla="*/ 55 h 55"/>
                <a:gd name="T2" fmla="*/ 4 w 57"/>
                <a:gd name="T3" fmla="*/ 53 h 55"/>
                <a:gd name="T4" fmla="*/ 4 w 57"/>
                <a:gd name="T5" fmla="*/ 38 h 55"/>
                <a:gd name="T6" fmla="*/ 39 w 57"/>
                <a:gd name="T7" fmla="*/ 4 h 55"/>
                <a:gd name="T8" fmla="*/ 53 w 57"/>
                <a:gd name="T9" fmla="*/ 4 h 55"/>
                <a:gd name="T10" fmla="*/ 53 w 57"/>
                <a:gd name="T11" fmla="*/ 18 h 55"/>
                <a:gd name="T12" fmla="*/ 18 w 57"/>
                <a:gd name="T13" fmla="*/ 53 h 55"/>
                <a:gd name="T14" fmla="*/ 11 w 57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5">
                  <a:moveTo>
                    <a:pt x="11" y="55"/>
                  </a:moveTo>
                  <a:cubicBezTo>
                    <a:pt x="9" y="55"/>
                    <a:pt x="6" y="54"/>
                    <a:pt x="4" y="53"/>
                  </a:cubicBezTo>
                  <a:cubicBezTo>
                    <a:pt x="0" y="49"/>
                    <a:pt x="0" y="42"/>
                    <a:pt x="4" y="38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3" y="0"/>
                    <a:pt x="49" y="0"/>
                    <a:pt x="53" y="4"/>
                  </a:cubicBezTo>
                  <a:cubicBezTo>
                    <a:pt x="57" y="8"/>
                    <a:pt x="57" y="14"/>
                    <a:pt x="53" y="18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7" y="54"/>
                    <a:pt x="14" y="55"/>
                    <a:pt x="11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9"/>
            <p:cNvSpPr/>
            <p:nvPr/>
          </p:nvSpPr>
          <p:spPr bwMode="auto">
            <a:xfrm>
              <a:off x="2275391" y="2055813"/>
              <a:ext cx="77788" cy="76200"/>
            </a:xfrm>
            <a:custGeom>
              <a:avLst/>
              <a:gdLst>
                <a:gd name="T0" fmla="*/ 11 w 57"/>
                <a:gd name="T1" fmla="*/ 56 h 56"/>
                <a:gd name="T2" fmla="*/ 4 w 57"/>
                <a:gd name="T3" fmla="*/ 53 h 56"/>
                <a:gd name="T4" fmla="*/ 4 w 57"/>
                <a:gd name="T5" fmla="*/ 39 h 56"/>
                <a:gd name="T6" fmla="*/ 39 w 57"/>
                <a:gd name="T7" fmla="*/ 4 h 56"/>
                <a:gd name="T8" fmla="*/ 53 w 57"/>
                <a:gd name="T9" fmla="*/ 4 h 56"/>
                <a:gd name="T10" fmla="*/ 53 w 57"/>
                <a:gd name="T11" fmla="*/ 18 h 56"/>
                <a:gd name="T12" fmla="*/ 18 w 57"/>
                <a:gd name="T13" fmla="*/ 53 h 56"/>
                <a:gd name="T14" fmla="*/ 11 w 57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6">
                  <a:moveTo>
                    <a:pt x="11" y="56"/>
                  </a:moveTo>
                  <a:cubicBezTo>
                    <a:pt x="9" y="56"/>
                    <a:pt x="6" y="55"/>
                    <a:pt x="4" y="53"/>
                  </a:cubicBezTo>
                  <a:cubicBezTo>
                    <a:pt x="0" y="49"/>
                    <a:pt x="0" y="42"/>
                    <a:pt x="4" y="39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3" y="0"/>
                    <a:pt x="49" y="0"/>
                    <a:pt x="53" y="4"/>
                  </a:cubicBezTo>
                  <a:cubicBezTo>
                    <a:pt x="57" y="8"/>
                    <a:pt x="57" y="14"/>
                    <a:pt x="53" y="18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6" y="55"/>
                    <a:pt x="14" y="56"/>
                    <a:pt x="11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5336397" y="3105204"/>
            <a:ext cx="1593706" cy="64633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迹   忆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3" grpId="0"/>
      <p:bldP spid="132" grpId="0"/>
      <p:bldP spid="1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6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ontent Placeholder 2"/>
          <p:cNvSpPr txBox="1"/>
          <p:nvPr/>
        </p:nvSpPr>
        <p:spPr>
          <a:xfrm>
            <a:off x="6665991" y="333547"/>
            <a:ext cx="2105919" cy="544445"/>
          </a:xfrm>
          <a:prstGeom prst="rect">
            <a:avLst/>
          </a:prstGeom>
          <a:ln>
            <a:noFill/>
          </a:ln>
        </p:spPr>
        <p:txBody>
          <a:bodyPr vert="horz" lIns="91438" tIns="45719" rIns="91438" bIns="45719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首页</a:t>
            </a:r>
          </a:p>
        </p:txBody>
      </p:sp>
      <p:pic>
        <p:nvPicPr>
          <p:cNvPr id="2" name="图片 1" descr="edit"/>
          <p:cNvPicPr>
            <a:picLocks noChangeAspect="1"/>
          </p:cNvPicPr>
          <p:nvPr/>
        </p:nvPicPr>
        <p:blipFill>
          <a:blip r:embed="rId4"/>
          <a:srcRect t="3097"/>
          <a:stretch>
            <a:fillRect/>
          </a:stretch>
        </p:blipFill>
        <p:spPr>
          <a:xfrm>
            <a:off x="360680" y="398780"/>
            <a:ext cx="3644900" cy="6279515"/>
          </a:xfrm>
          <a:prstGeom prst="rect">
            <a:avLst/>
          </a:prstGeom>
          <a:ln w="28575" cap="rnd" cmpd="sng">
            <a:solidFill>
              <a:schemeClr val="tx1"/>
            </a:solidFill>
            <a:prstDash val="solid"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695" y="1195705"/>
            <a:ext cx="5707380" cy="7689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54980" y="2220595"/>
            <a:ext cx="675005" cy="37369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迹忆广场</a:t>
            </a:r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89115" y="2220595"/>
            <a:ext cx="675005" cy="1793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迹忆地图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56270" y="2220595"/>
            <a:ext cx="675005" cy="20034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消息中心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622790" y="2220595"/>
            <a:ext cx="675005" cy="4277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我的迹忆</a:t>
            </a:r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个人信息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60"/>
                            </p:stCondLst>
                            <p:childTnLst>
                              <p:par>
                                <p:cTn id="1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59"/>
                            </p:stCondLst>
                            <p:childTnLst>
                              <p:par>
                                <p:cTn id="2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9"/>
                            </p:stCondLst>
                            <p:childTnLst>
                              <p:par>
                                <p:cTn id="3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heme/theme1.xml><?xml version="1.0" encoding="utf-8"?>
<a:theme xmlns:a="http://schemas.openxmlformats.org/drawingml/2006/main" name="1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模板网-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515</Words>
  <Application>Microsoft Office PowerPoint</Application>
  <PresentationFormat>宽屏</PresentationFormat>
  <Paragraphs>93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Dotum</vt:lpstr>
      <vt:lpstr>等线</vt:lpstr>
      <vt:lpstr>方正舒体</vt:lpstr>
      <vt:lpstr>黑体</vt:lpstr>
      <vt:lpstr>华文隶书</vt:lpstr>
      <vt:lpstr>微软雅黑</vt:lpstr>
      <vt:lpstr>Arial</vt:lpstr>
      <vt:lpstr>Arial Narrow</vt:lpstr>
      <vt:lpstr>Calibri</vt:lpstr>
      <vt:lpstr>Calibri Light</vt:lpstr>
      <vt:lpstr>1_Office 主题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赵 俊祥</cp:lastModifiedBy>
  <cp:revision>419</cp:revision>
  <dcterms:created xsi:type="dcterms:W3CDTF">2017-08-03T09:01:00Z</dcterms:created>
  <dcterms:modified xsi:type="dcterms:W3CDTF">2019-01-24T13:59:44Z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